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sldMasterIdLst>
    <p:sldMasterId id="2147483674" r:id="rId4"/>
    <p:sldMasterId id="2147483648" r:id="rId5"/>
    <p:sldMasterId id="2147483786" r:id="rId6"/>
    <p:sldMasterId id="2147483690" r:id="rId7"/>
    <p:sldMasterId id="2147483831" r:id="rId8"/>
    <p:sldMasterId id="2147483752" r:id="rId9"/>
  </p:sldMasterIdLst>
  <p:notesMasterIdLst>
    <p:notesMasterId r:id="rId18"/>
  </p:notesMasterIdLst>
  <p:handoutMasterIdLst>
    <p:handoutMasterId r:id="rId19"/>
  </p:handoutMasterIdLst>
  <p:sldIdLst>
    <p:sldId id="439" r:id="rId10"/>
    <p:sldId id="476" r:id="rId11"/>
    <p:sldId id="477" r:id="rId12"/>
    <p:sldId id="483" r:id="rId13"/>
    <p:sldId id="479" r:id="rId14"/>
    <p:sldId id="485" r:id="rId15"/>
    <p:sldId id="481" r:id="rId16"/>
    <p:sldId id="412" r:id="rId17"/>
  </p:sldIdLst>
  <p:sldSz cx="20104100" cy="11309350"/>
  <p:notesSz cx="20104100" cy="11309350"/>
  <p:custDataLst>
    <p:tags r:id="rId20"/>
  </p:custData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2" userDrawn="1">
          <p15:clr>
            <a:srgbClr val="A4A3A4"/>
          </p15:clr>
        </p15:guide>
        <p15:guide id="2" pos="6332" userDrawn="1">
          <p15:clr>
            <a:srgbClr val="A4A3A4"/>
          </p15:clr>
        </p15:guide>
        <p15:guide id="8" pos="503" userDrawn="1">
          <p15:clr>
            <a:srgbClr val="A4A3A4"/>
          </p15:clr>
        </p15:guide>
        <p15:guide id="9" pos="12138" userDrawn="1">
          <p15:clr>
            <a:srgbClr val="A4A3A4"/>
          </p15:clr>
        </p15:guide>
        <p15:guide id="10" orient="horz" pos="6737" userDrawn="1">
          <p15:clr>
            <a:srgbClr val="A4A3A4"/>
          </p15:clr>
        </p15:guide>
        <p15:guide id="11" orient="horz" pos="478" userDrawn="1">
          <p15:clr>
            <a:srgbClr val="A4A3A4"/>
          </p15:clr>
        </p15:guide>
        <p15:guide id="12" orient="horz" pos="6601" userDrawn="1">
          <p15:clr>
            <a:srgbClr val="A4A3A4"/>
          </p15:clr>
        </p15:guide>
        <p15:guide id="13" orient="horz" pos="1407" userDrawn="1">
          <p15:clr>
            <a:srgbClr val="A4A3A4"/>
          </p15:clr>
        </p15:guide>
        <p15:guide id="14" orient="horz" pos="8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813"/>
    <a:srgbClr val="FFFFFF"/>
    <a:srgbClr val="32E5EA"/>
    <a:srgbClr val="323745"/>
    <a:srgbClr val="010813"/>
    <a:srgbClr val="F9F9F9"/>
    <a:srgbClr val="CBCDD8"/>
    <a:srgbClr val="ECF1F7"/>
    <a:srgbClr val="F4F2F4"/>
    <a:srgbClr val="1F2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94484" autoAdjust="0"/>
  </p:normalViewPr>
  <p:slideViewPr>
    <p:cSldViewPr snapToGrid="0">
      <p:cViewPr varScale="1">
        <p:scale>
          <a:sx n="37" d="100"/>
          <a:sy n="37" d="100"/>
        </p:scale>
        <p:origin x="52" y="264"/>
      </p:cViewPr>
      <p:guideLst>
        <p:guide orient="horz" pos="3562"/>
        <p:guide pos="6332"/>
        <p:guide pos="503"/>
        <p:guide pos="12138"/>
        <p:guide orient="horz" pos="6737"/>
        <p:guide orient="horz" pos="478"/>
        <p:guide orient="horz" pos="6601"/>
        <p:guide orient="horz" pos="1407"/>
        <p:guide orient="horz" pos="818"/>
      </p:guideLst>
    </p:cSldViewPr>
  </p:slideViewPr>
  <p:outlineViewPr>
    <p:cViewPr>
      <p:scale>
        <a:sx n="33" d="100"/>
        <a:sy n="33" d="100"/>
      </p:scale>
      <p:origin x="0" y="-3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96"/>
    </p:cViewPr>
  </p:sorterViewPr>
  <p:notesViewPr>
    <p:cSldViewPr snapToGrid="0">
      <p:cViewPr>
        <p:scale>
          <a:sx n="1" d="2"/>
          <a:sy n="1" d="2"/>
        </p:scale>
        <p:origin x="624" y="-1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zzo Carolina Tanita" userId="8e17834e-95bb-4778-83b1-e1f469ec2669" providerId="ADAL" clId="{24323D3A-825A-4977-8A3E-6AF71C22E30C}"/>
    <pc:docChg chg="undo custSel modSld">
      <pc:chgData name="Puzzo Carolina Tanita" userId="8e17834e-95bb-4778-83b1-e1f469ec2669" providerId="ADAL" clId="{24323D3A-825A-4977-8A3E-6AF71C22E30C}" dt="2025-03-25T16:25:03.493" v="11" actId="962"/>
      <pc:docMkLst>
        <pc:docMk/>
      </pc:docMkLst>
      <pc:sldChg chg="modSp mod">
        <pc:chgData name="Puzzo Carolina Tanita" userId="8e17834e-95bb-4778-83b1-e1f469ec2669" providerId="ADAL" clId="{24323D3A-825A-4977-8A3E-6AF71C22E30C}" dt="2025-03-25T16:24:29.818" v="2" actId="962"/>
        <pc:sldMkLst>
          <pc:docMk/>
          <pc:sldMk cId="963375198" sldId="476"/>
        </pc:sldMkLst>
        <pc:picChg chg="mod">
          <ac:chgData name="Puzzo Carolina Tanita" userId="8e17834e-95bb-4778-83b1-e1f469ec2669" providerId="ADAL" clId="{24323D3A-825A-4977-8A3E-6AF71C22E30C}" dt="2025-03-25T16:24:29.818" v="2" actId="962"/>
          <ac:picMkLst>
            <pc:docMk/>
            <pc:sldMk cId="963375198" sldId="476"/>
            <ac:picMk id="8" creationId="{6BB5837B-C7A2-6250-4B5F-823F43F108B7}"/>
          </ac:picMkLst>
        </pc:picChg>
      </pc:sldChg>
      <pc:sldChg chg="modSp mod">
        <pc:chgData name="Puzzo Carolina Tanita" userId="8e17834e-95bb-4778-83b1-e1f469ec2669" providerId="ADAL" clId="{24323D3A-825A-4977-8A3E-6AF71C22E30C}" dt="2025-03-25T16:24:47.219" v="4" actId="962"/>
        <pc:sldMkLst>
          <pc:docMk/>
          <pc:sldMk cId="292355941" sldId="477"/>
        </pc:sldMkLst>
        <pc:picChg chg="mod">
          <ac:chgData name="Puzzo Carolina Tanita" userId="8e17834e-95bb-4778-83b1-e1f469ec2669" providerId="ADAL" clId="{24323D3A-825A-4977-8A3E-6AF71C22E30C}" dt="2025-03-25T16:24:45.444" v="3" actId="962"/>
          <ac:picMkLst>
            <pc:docMk/>
            <pc:sldMk cId="292355941" sldId="477"/>
            <ac:picMk id="10" creationId="{E525CBFB-C81D-C5B0-B86F-63A4427A3474}"/>
          </ac:picMkLst>
        </pc:picChg>
        <pc:picChg chg="mod">
          <ac:chgData name="Puzzo Carolina Tanita" userId="8e17834e-95bb-4778-83b1-e1f469ec2669" providerId="ADAL" clId="{24323D3A-825A-4977-8A3E-6AF71C22E30C}" dt="2025-03-25T16:24:47.219" v="4" actId="962"/>
          <ac:picMkLst>
            <pc:docMk/>
            <pc:sldMk cId="292355941" sldId="477"/>
            <ac:picMk id="16" creationId="{07ADF510-318E-8177-4D7B-8BF9B49A3CAA}"/>
          </ac:picMkLst>
        </pc:picChg>
      </pc:sldChg>
      <pc:sldChg chg="modSp mod">
        <pc:chgData name="Puzzo Carolina Tanita" userId="8e17834e-95bb-4778-83b1-e1f469ec2669" providerId="ADAL" clId="{24323D3A-825A-4977-8A3E-6AF71C22E30C}" dt="2025-03-25T16:24:58.254" v="9" actId="962"/>
        <pc:sldMkLst>
          <pc:docMk/>
          <pc:sldMk cId="878139375" sldId="479"/>
        </pc:sldMkLst>
        <pc:picChg chg="mod">
          <ac:chgData name="Puzzo Carolina Tanita" userId="8e17834e-95bb-4778-83b1-e1f469ec2669" providerId="ADAL" clId="{24323D3A-825A-4977-8A3E-6AF71C22E30C}" dt="2025-03-25T16:24:54.811" v="7" actId="962"/>
          <ac:picMkLst>
            <pc:docMk/>
            <pc:sldMk cId="878139375" sldId="479"/>
            <ac:picMk id="19" creationId="{9AD9A80E-21D1-B27D-51F8-1403C93733F6}"/>
          </ac:picMkLst>
        </pc:picChg>
        <pc:picChg chg="mod">
          <ac:chgData name="Puzzo Carolina Tanita" userId="8e17834e-95bb-4778-83b1-e1f469ec2669" providerId="ADAL" clId="{24323D3A-825A-4977-8A3E-6AF71C22E30C}" dt="2025-03-25T16:24:56.628" v="8" actId="962"/>
          <ac:picMkLst>
            <pc:docMk/>
            <pc:sldMk cId="878139375" sldId="479"/>
            <ac:picMk id="21" creationId="{C6ED47B2-1896-7CF3-69E7-D5F8795D4BDF}"/>
          </ac:picMkLst>
        </pc:picChg>
        <pc:picChg chg="mod">
          <ac:chgData name="Puzzo Carolina Tanita" userId="8e17834e-95bb-4778-83b1-e1f469ec2669" providerId="ADAL" clId="{24323D3A-825A-4977-8A3E-6AF71C22E30C}" dt="2025-03-25T16:24:58.254" v="9" actId="962"/>
          <ac:picMkLst>
            <pc:docMk/>
            <pc:sldMk cId="878139375" sldId="479"/>
            <ac:picMk id="23" creationId="{91C58BA3-614C-0784-AA9C-C5470AB83CFF}"/>
          </ac:picMkLst>
        </pc:picChg>
      </pc:sldChg>
      <pc:sldChg chg="modSp mod">
        <pc:chgData name="Puzzo Carolina Tanita" userId="8e17834e-95bb-4778-83b1-e1f469ec2669" providerId="ADAL" clId="{24323D3A-825A-4977-8A3E-6AF71C22E30C}" dt="2025-03-25T16:24:51.791" v="6" actId="962"/>
        <pc:sldMkLst>
          <pc:docMk/>
          <pc:sldMk cId="981478195" sldId="483"/>
        </pc:sldMkLst>
        <pc:picChg chg="mod">
          <ac:chgData name="Puzzo Carolina Tanita" userId="8e17834e-95bb-4778-83b1-e1f469ec2669" providerId="ADAL" clId="{24323D3A-825A-4977-8A3E-6AF71C22E30C}" dt="2025-03-25T16:24:51.791" v="6" actId="962"/>
          <ac:picMkLst>
            <pc:docMk/>
            <pc:sldMk cId="981478195" sldId="483"/>
            <ac:picMk id="10" creationId="{396AF361-3AE8-96C6-1D2F-B1BEB84EC277}"/>
          </ac:picMkLst>
        </pc:picChg>
        <pc:picChg chg="mod">
          <ac:chgData name="Puzzo Carolina Tanita" userId="8e17834e-95bb-4778-83b1-e1f469ec2669" providerId="ADAL" clId="{24323D3A-825A-4977-8A3E-6AF71C22E30C}" dt="2025-03-25T16:24:50.355" v="5" actId="962"/>
          <ac:picMkLst>
            <pc:docMk/>
            <pc:sldMk cId="981478195" sldId="483"/>
            <ac:picMk id="16" creationId="{F3664F38-57CE-6F97-7F7C-8480E2586FDA}"/>
          </ac:picMkLst>
        </pc:picChg>
      </pc:sldChg>
      <pc:sldChg chg="modSp mod">
        <pc:chgData name="Puzzo Carolina Tanita" userId="8e17834e-95bb-4778-83b1-e1f469ec2669" providerId="ADAL" clId="{24323D3A-825A-4977-8A3E-6AF71C22E30C}" dt="2025-03-25T16:25:03.493" v="11" actId="962"/>
        <pc:sldMkLst>
          <pc:docMk/>
          <pc:sldMk cId="3614451557" sldId="485"/>
        </pc:sldMkLst>
        <pc:picChg chg="mod">
          <ac:chgData name="Puzzo Carolina Tanita" userId="8e17834e-95bb-4778-83b1-e1f469ec2669" providerId="ADAL" clId="{24323D3A-825A-4977-8A3E-6AF71C22E30C}" dt="2025-03-25T16:25:02.210" v="10" actId="962"/>
          <ac:picMkLst>
            <pc:docMk/>
            <pc:sldMk cId="3614451557" sldId="485"/>
            <ac:picMk id="10" creationId="{9B86062A-3824-81C4-51C4-87A0AD4E642F}"/>
          </ac:picMkLst>
        </pc:picChg>
        <pc:picChg chg="mod">
          <ac:chgData name="Puzzo Carolina Tanita" userId="8e17834e-95bb-4778-83b1-e1f469ec2669" providerId="ADAL" clId="{24323D3A-825A-4977-8A3E-6AF71C22E30C}" dt="2025-03-25T16:25:03.493" v="11" actId="962"/>
          <ac:picMkLst>
            <pc:docMk/>
            <pc:sldMk cId="3614451557" sldId="485"/>
            <ac:picMk id="16" creationId="{3AD5810E-6E3B-3BFB-CC03-85BF34FC6A5F}"/>
          </ac:picMkLst>
        </pc:picChg>
      </pc:sldChg>
    </pc:docChg>
  </pc:docChgLst>
  <pc:docChgLst>
    <pc:chgData name="Puzzo Carolina Tanita" userId="8e17834e-95bb-4778-83b1-e1f469ec2669" providerId="ADAL" clId="{FDBCD1BF-EBB5-4953-979A-BFC321C702A8}"/>
    <pc:docChg chg="undo custSel delSld modSld addMainMaster delMainMaster modMainMaster modSection">
      <pc:chgData name="Puzzo Carolina Tanita" userId="8e17834e-95bb-4778-83b1-e1f469ec2669" providerId="ADAL" clId="{FDBCD1BF-EBB5-4953-979A-BFC321C702A8}" dt="2024-12-20T10:21:12.580" v="928" actId="6938"/>
      <pc:docMkLst>
        <pc:docMk/>
      </pc:docMkLst>
      <pc:sldChg chg="addSp delSp modSp mod">
        <pc:chgData name="Puzzo Carolina Tanita" userId="8e17834e-95bb-4778-83b1-e1f469ec2669" providerId="ADAL" clId="{FDBCD1BF-EBB5-4953-979A-BFC321C702A8}" dt="2024-12-19T15:10:51.173" v="10" actId="108"/>
        <pc:sldMkLst>
          <pc:docMk/>
          <pc:sldMk cId="696342591" sldId="256"/>
        </pc:sldMkLst>
      </pc:sldChg>
      <pc:sldChg chg="modSp mod">
        <pc:chgData name="Puzzo Carolina Tanita" userId="8e17834e-95bb-4778-83b1-e1f469ec2669" providerId="ADAL" clId="{FDBCD1BF-EBB5-4953-979A-BFC321C702A8}" dt="2024-12-19T15:32:05.254" v="276" actId="1076"/>
        <pc:sldMkLst>
          <pc:docMk/>
          <pc:sldMk cId="3500912021" sldId="273"/>
        </pc:sldMkLst>
      </pc:sldChg>
      <pc:sldChg chg="addSp delSp modSp mod">
        <pc:chgData name="Puzzo Carolina Tanita" userId="8e17834e-95bb-4778-83b1-e1f469ec2669" providerId="ADAL" clId="{FDBCD1BF-EBB5-4953-979A-BFC321C702A8}" dt="2024-12-19T15:32:18.128" v="279"/>
        <pc:sldMkLst>
          <pc:docMk/>
          <pc:sldMk cId="2705084526" sldId="275"/>
        </pc:sldMkLst>
      </pc:sldChg>
      <pc:sldChg chg="modSp mod">
        <pc:chgData name="Puzzo Carolina Tanita" userId="8e17834e-95bb-4778-83b1-e1f469ec2669" providerId="ADAL" clId="{FDBCD1BF-EBB5-4953-979A-BFC321C702A8}" dt="2024-12-19T15:11:51.776" v="19" actId="108"/>
        <pc:sldMkLst>
          <pc:docMk/>
          <pc:sldMk cId="1605585365" sldId="276"/>
        </pc:sldMkLst>
      </pc:sldChg>
      <pc:sldChg chg="modSp mod">
        <pc:chgData name="Puzzo Carolina Tanita" userId="8e17834e-95bb-4778-83b1-e1f469ec2669" providerId="ADAL" clId="{FDBCD1BF-EBB5-4953-979A-BFC321C702A8}" dt="2024-12-19T15:12:01.075" v="20" actId="108"/>
        <pc:sldMkLst>
          <pc:docMk/>
          <pc:sldMk cId="2331156757" sldId="277"/>
        </pc:sldMkLst>
      </pc:sldChg>
      <pc:sldChg chg="addSp delSp modSp mod">
        <pc:chgData name="Puzzo Carolina Tanita" userId="8e17834e-95bb-4778-83b1-e1f469ec2669" providerId="ADAL" clId="{FDBCD1BF-EBB5-4953-979A-BFC321C702A8}" dt="2024-12-19T15:29:30.677" v="226"/>
        <pc:sldMkLst>
          <pc:docMk/>
          <pc:sldMk cId="235224635" sldId="285"/>
        </pc:sldMkLst>
      </pc:sldChg>
      <pc:sldChg chg="addSp delSp modSp mod">
        <pc:chgData name="Puzzo Carolina Tanita" userId="8e17834e-95bb-4778-83b1-e1f469ec2669" providerId="ADAL" clId="{FDBCD1BF-EBB5-4953-979A-BFC321C702A8}" dt="2024-12-19T15:29:41.829" v="229" actId="478"/>
        <pc:sldMkLst>
          <pc:docMk/>
          <pc:sldMk cId="2590212696" sldId="286"/>
        </pc:sldMkLst>
      </pc:sldChg>
      <pc:sldChg chg="addSp delSp modSp mod">
        <pc:chgData name="Puzzo Carolina Tanita" userId="8e17834e-95bb-4778-83b1-e1f469ec2669" providerId="ADAL" clId="{FDBCD1BF-EBB5-4953-979A-BFC321C702A8}" dt="2024-12-19T15:29:51.214" v="233"/>
        <pc:sldMkLst>
          <pc:docMk/>
          <pc:sldMk cId="467661389" sldId="287"/>
        </pc:sldMkLst>
      </pc:sldChg>
      <pc:sldChg chg="addSp delSp modSp mod">
        <pc:chgData name="Puzzo Carolina Tanita" userId="8e17834e-95bb-4778-83b1-e1f469ec2669" providerId="ADAL" clId="{FDBCD1BF-EBB5-4953-979A-BFC321C702A8}" dt="2024-12-19T15:18:39.932" v="81"/>
        <pc:sldMkLst>
          <pc:docMk/>
          <pc:sldMk cId="1303920930" sldId="289"/>
        </pc:sldMkLst>
      </pc:sldChg>
      <pc:sldChg chg="del">
        <pc:chgData name="Puzzo Carolina Tanita" userId="8e17834e-95bb-4778-83b1-e1f469ec2669" providerId="ADAL" clId="{FDBCD1BF-EBB5-4953-979A-BFC321C702A8}" dt="2024-12-19T15:19:20.177" v="87" actId="47"/>
        <pc:sldMkLst>
          <pc:docMk/>
          <pc:sldMk cId="4084402313" sldId="290"/>
        </pc:sldMkLst>
      </pc:sldChg>
      <pc:sldChg chg="addSp delSp modSp mod">
        <pc:chgData name="Puzzo Carolina Tanita" userId="8e17834e-95bb-4778-83b1-e1f469ec2669" providerId="ADAL" clId="{FDBCD1BF-EBB5-4953-979A-BFC321C702A8}" dt="2024-12-19T15:31:45.142" v="275" actId="1076"/>
        <pc:sldMkLst>
          <pc:docMk/>
          <pc:sldMk cId="1057135942" sldId="291"/>
        </pc:sldMkLst>
      </pc:sldChg>
      <pc:sldChg chg="modSp mod">
        <pc:chgData name="Puzzo Carolina Tanita" userId="8e17834e-95bb-4778-83b1-e1f469ec2669" providerId="ADAL" clId="{FDBCD1BF-EBB5-4953-979A-BFC321C702A8}" dt="2024-12-19T15:11:36.653" v="18" actId="20577"/>
        <pc:sldMkLst>
          <pc:docMk/>
          <pc:sldMk cId="4069720563" sldId="316"/>
        </pc:sldMkLst>
      </pc:sldChg>
      <pc:sldChg chg="modSp mod">
        <pc:chgData name="Puzzo Carolina Tanita" userId="8e17834e-95bb-4778-83b1-e1f469ec2669" providerId="ADAL" clId="{FDBCD1BF-EBB5-4953-979A-BFC321C702A8}" dt="2024-12-19T15:12:08.326" v="21" actId="108"/>
        <pc:sldMkLst>
          <pc:docMk/>
          <pc:sldMk cId="1480953362" sldId="320"/>
        </pc:sldMkLst>
      </pc:sldChg>
      <pc:sldChg chg="addSp delSp modSp mod">
        <pc:chgData name="Puzzo Carolina Tanita" userId="8e17834e-95bb-4778-83b1-e1f469ec2669" providerId="ADAL" clId="{FDBCD1BF-EBB5-4953-979A-BFC321C702A8}" dt="2024-12-19T15:23:11.140" v="148"/>
        <pc:sldMkLst>
          <pc:docMk/>
          <pc:sldMk cId="2549064388" sldId="329"/>
        </pc:sldMkLst>
      </pc:sldChg>
      <pc:sldChg chg="addSp delSp modSp mod">
        <pc:chgData name="Puzzo Carolina Tanita" userId="8e17834e-95bb-4778-83b1-e1f469ec2669" providerId="ADAL" clId="{FDBCD1BF-EBB5-4953-979A-BFC321C702A8}" dt="2024-12-19T15:15:57.664" v="50"/>
        <pc:sldMkLst>
          <pc:docMk/>
          <pc:sldMk cId="1570201310" sldId="331"/>
        </pc:sldMkLst>
      </pc:sldChg>
      <pc:sldChg chg="addSp delSp modSp mod">
        <pc:chgData name="Puzzo Carolina Tanita" userId="8e17834e-95bb-4778-83b1-e1f469ec2669" providerId="ADAL" clId="{FDBCD1BF-EBB5-4953-979A-BFC321C702A8}" dt="2024-12-19T15:28:31.133" v="217" actId="255"/>
        <pc:sldMkLst>
          <pc:docMk/>
          <pc:sldMk cId="1695730880" sldId="332"/>
        </pc:sldMkLst>
      </pc:sldChg>
      <pc:sldChg chg="addSp delSp modSp mod">
        <pc:chgData name="Puzzo Carolina Tanita" userId="8e17834e-95bb-4778-83b1-e1f469ec2669" providerId="ADAL" clId="{FDBCD1BF-EBB5-4953-979A-BFC321C702A8}" dt="2024-12-19T15:19:07.677" v="86"/>
        <pc:sldMkLst>
          <pc:docMk/>
          <pc:sldMk cId="2446082498" sldId="333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1444471796" sldId="347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2036512745" sldId="348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1752749139" sldId="349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375043186" sldId="350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1471407410" sldId="351"/>
        </pc:sldMkLst>
      </pc:sldChg>
      <pc:sldChg chg="addSp delSp modSp mod">
        <pc:chgData name="Puzzo Carolina Tanita" userId="8e17834e-95bb-4778-83b1-e1f469ec2669" providerId="ADAL" clId="{FDBCD1BF-EBB5-4953-979A-BFC321C702A8}" dt="2024-12-19T15:23:26.319" v="150"/>
        <pc:sldMkLst>
          <pc:docMk/>
          <pc:sldMk cId="3380842256" sldId="353"/>
        </pc:sldMkLst>
      </pc:sldChg>
      <pc:sldChg chg="addSp delSp modSp mod">
        <pc:chgData name="Puzzo Carolina Tanita" userId="8e17834e-95bb-4778-83b1-e1f469ec2669" providerId="ADAL" clId="{FDBCD1BF-EBB5-4953-979A-BFC321C702A8}" dt="2024-12-19T15:25:06.479" v="173" actId="108"/>
        <pc:sldMkLst>
          <pc:docMk/>
          <pc:sldMk cId="1682262274" sldId="354"/>
        </pc:sldMkLst>
      </pc:sldChg>
      <pc:sldChg chg="addSp delSp modSp mod">
        <pc:chgData name="Puzzo Carolina Tanita" userId="8e17834e-95bb-4778-83b1-e1f469ec2669" providerId="ADAL" clId="{FDBCD1BF-EBB5-4953-979A-BFC321C702A8}" dt="2024-12-19T15:30:04.420" v="237" actId="207"/>
        <pc:sldMkLst>
          <pc:docMk/>
          <pc:sldMk cId="2314347306" sldId="355"/>
        </pc:sldMkLst>
      </pc:sldChg>
      <pc:sldChg chg="addSp delSp modSp mod">
        <pc:chgData name="Puzzo Carolina Tanita" userId="8e17834e-95bb-4778-83b1-e1f469ec2669" providerId="ADAL" clId="{FDBCD1BF-EBB5-4953-979A-BFC321C702A8}" dt="2024-12-19T15:30:51.276" v="239"/>
        <pc:sldMkLst>
          <pc:docMk/>
          <pc:sldMk cId="4065596048" sldId="356"/>
        </pc:sldMkLst>
      </pc:sldChg>
      <pc:sldChg chg="addSp delSp modSp mod">
        <pc:chgData name="Puzzo Carolina Tanita" userId="8e17834e-95bb-4778-83b1-e1f469ec2669" providerId="ADAL" clId="{FDBCD1BF-EBB5-4953-979A-BFC321C702A8}" dt="2024-12-19T15:31:00.280" v="243"/>
        <pc:sldMkLst>
          <pc:docMk/>
          <pc:sldMk cId="2564223455" sldId="357"/>
        </pc:sldMkLst>
      </pc:sldChg>
      <pc:sldChg chg="delSp mod">
        <pc:chgData name="Puzzo Carolina Tanita" userId="8e17834e-95bb-4778-83b1-e1f469ec2669" providerId="ADAL" clId="{FDBCD1BF-EBB5-4953-979A-BFC321C702A8}" dt="2024-12-19T15:16:45.955" v="57" actId="478"/>
        <pc:sldMkLst>
          <pc:docMk/>
          <pc:sldMk cId="830141309" sldId="360"/>
        </pc:sldMkLst>
      </pc:sldChg>
      <pc:sldChg chg="addSp delSp modSp mod">
        <pc:chgData name="Puzzo Carolina Tanita" userId="8e17834e-95bb-4778-83b1-e1f469ec2669" providerId="ADAL" clId="{FDBCD1BF-EBB5-4953-979A-BFC321C702A8}" dt="2024-12-19T15:32:40.137" v="284" actId="478"/>
        <pc:sldMkLst>
          <pc:docMk/>
          <pc:sldMk cId="3230895333" sldId="381"/>
        </pc:sldMkLst>
      </pc:sldChg>
      <pc:sldChg chg="addSp delSp modSp mod">
        <pc:chgData name="Puzzo Carolina Tanita" userId="8e17834e-95bb-4778-83b1-e1f469ec2669" providerId="ADAL" clId="{FDBCD1BF-EBB5-4953-979A-BFC321C702A8}" dt="2024-12-19T15:33:08.844" v="303" actId="20577"/>
        <pc:sldMkLst>
          <pc:docMk/>
          <pc:sldMk cId="701602763" sldId="382"/>
        </pc:sldMkLst>
      </pc:sldChg>
      <pc:sldChg chg="addSp delSp modSp mod">
        <pc:chgData name="Puzzo Carolina Tanita" userId="8e17834e-95bb-4778-83b1-e1f469ec2669" providerId="ADAL" clId="{FDBCD1BF-EBB5-4953-979A-BFC321C702A8}" dt="2024-12-19T15:32:56.594" v="294" actId="20577"/>
        <pc:sldMkLst>
          <pc:docMk/>
          <pc:sldMk cId="4096600043" sldId="383"/>
        </pc:sldMkLst>
      </pc:sldChg>
      <pc:sldChg chg="addSp delSp modSp mod">
        <pc:chgData name="Puzzo Carolina Tanita" userId="8e17834e-95bb-4778-83b1-e1f469ec2669" providerId="ADAL" clId="{FDBCD1BF-EBB5-4953-979A-BFC321C702A8}" dt="2024-12-19T15:32:48.984" v="286"/>
        <pc:sldMkLst>
          <pc:docMk/>
          <pc:sldMk cId="1621615501" sldId="384"/>
        </pc:sldMkLst>
      </pc:sldChg>
      <pc:sldChg chg="addSp delSp modSp mod">
        <pc:chgData name="Puzzo Carolina Tanita" userId="8e17834e-95bb-4778-83b1-e1f469ec2669" providerId="ADAL" clId="{FDBCD1BF-EBB5-4953-979A-BFC321C702A8}" dt="2024-12-19T15:33:03.478" v="296"/>
        <pc:sldMkLst>
          <pc:docMk/>
          <pc:sldMk cId="31913228" sldId="385"/>
        </pc:sldMkLst>
      </pc:sldChg>
      <pc:sldChg chg="addSp delSp modSp mod">
        <pc:chgData name="Puzzo Carolina Tanita" userId="8e17834e-95bb-4778-83b1-e1f469ec2669" providerId="ADAL" clId="{FDBCD1BF-EBB5-4953-979A-BFC321C702A8}" dt="2024-12-19T15:33:17.344" v="310" actId="20577"/>
        <pc:sldMkLst>
          <pc:docMk/>
          <pc:sldMk cId="3877307034" sldId="386"/>
        </pc:sldMkLst>
      </pc:sldChg>
      <pc:sldChg chg="del">
        <pc:chgData name="Puzzo Carolina Tanita" userId="8e17834e-95bb-4778-83b1-e1f469ec2669" providerId="ADAL" clId="{FDBCD1BF-EBB5-4953-979A-BFC321C702A8}" dt="2024-12-19T15:13:07.961" v="26" actId="47"/>
        <pc:sldMkLst>
          <pc:docMk/>
          <pc:sldMk cId="3419053696" sldId="388"/>
        </pc:sldMkLst>
      </pc:sldChg>
      <pc:sldChg chg="delSp modSp del mod">
        <pc:chgData name="Puzzo Carolina Tanita" userId="8e17834e-95bb-4778-83b1-e1f469ec2669" providerId="ADAL" clId="{FDBCD1BF-EBB5-4953-979A-BFC321C702A8}" dt="2024-12-19T15:28:38.138" v="218" actId="47"/>
        <pc:sldMkLst>
          <pc:docMk/>
          <pc:sldMk cId="607968243" sldId="397"/>
        </pc:sldMkLst>
      </pc:sldChg>
      <pc:sldChg chg="delSp del mod">
        <pc:chgData name="Puzzo Carolina Tanita" userId="8e17834e-95bb-4778-83b1-e1f469ec2669" providerId="ADAL" clId="{FDBCD1BF-EBB5-4953-979A-BFC321C702A8}" dt="2024-12-19T15:28:40.092" v="219" actId="47"/>
        <pc:sldMkLst>
          <pc:docMk/>
          <pc:sldMk cId="3387163152" sldId="398"/>
        </pc:sldMkLst>
      </pc:sldChg>
      <pc:sldChg chg="delSp mod">
        <pc:chgData name="Puzzo Carolina Tanita" userId="8e17834e-95bb-4778-83b1-e1f469ec2669" providerId="ADAL" clId="{FDBCD1BF-EBB5-4953-979A-BFC321C702A8}" dt="2024-12-19T15:09:43.968" v="1" actId="478"/>
        <pc:sldMkLst>
          <pc:docMk/>
          <pc:sldMk cId="3024268162" sldId="402"/>
        </pc:sldMkLst>
      </pc:sldChg>
      <pc:sldChg chg="delSp mod">
        <pc:chgData name="Puzzo Carolina Tanita" userId="8e17834e-95bb-4778-83b1-e1f469ec2669" providerId="ADAL" clId="{FDBCD1BF-EBB5-4953-979A-BFC321C702A8}" dt="2024-12-19T15:09:48.332" v="2" actId="478"/>
        <pc:sldMkLst>
          <pc:docMk/>
          <pc:sldMk cId="1358835683" sldId="403"/>
        </pc:sldMkLst>
      </pc:sldChg>
      <pc:sldChg chg="delSp mod">
        <pc:chgData name="Puzzo Carolina Tanita" userId="8e17834e-95bb-4778-83b1-e1f469ec2669" providerId="ADAL" clId="{FDBCD1BF-EBB5-4953-979A-BFC321C702A8}" dt="2024-12-19T15:09:51.940" v="3" actId="478"/>
        <pc:sldMkLst>
          <pc:docMk/>
          <pc:sldMk cId="2509287193" sldId="404"/>
        </pc:sldMkLst>
      </pc:sldChg>
      <pc:sldChg chg="del">
        <pc:chgData name="Puzzo Carolina Tanita" userId="8e17834e-95bb-4778-83b1-e1f469ec2669" providerId="ADAL" clId="{FDBCD1BF-EBB5-4953-979A-BFC321C702A8}" dt="2024-12-19T15:10:11.849" v="4" actId="47"/>
        <pc:sldMkLst>
          <pc:docMk/>
          <pc:sldMk cId="2798262693" sldId="405"/>
        </pc:sldMkLst>
      </pc:sldChg>
      <pc:sldChg chg="addSp delSp modSp mod">
        <pc:chgData name="Puzzo Carolina Tanita" userId="8e17834e-95bb-4778-83b1-e1f469ec2669" providerId="ADAL" clId="{FDBCD1BF-EBB5-4953-979A-BFC321C702A8}" dt="2024-12-19T15:11:11.056" v="15" actId="20577"/>
        <pc:sldMkLst>
          <pc:docMk/>
          <pc:sldMk cId="30565102" sldId="406"/>
        </pc:sldMkLst>
      </pc:sldChg>
      <pc:sldChg chg="del">
        <pc:chgData name="Puzzo Carolina Tanita" userId="8e17834e-95bb-4778-83b1-e1f469ec2669" providerId="ADAL" clId="{FDBCD1BF-EBB5-4953-979A-BFC321C702A8}" dt="2024-12-19T15:13:39.205" v="27" actId="47"/>
        <pc:sldMkLst>
          <pc:docMk/>
          <pc:sldMk cId="1526849733" sldId="407"/>
        </pc:sldMkLst>
      </pc:sldChg>
      <pc:sldChg chg="del">
        <pc:chgData name="Puzzo Carolina Tanita" userId="8e17834e-95bb-4778-83b1-e1f469ec2669" providerId="ADAL" clId="{FDBCD1BF-EBB5-4953-979A-BFC321C702A8}" dt="2024-12-19T15:13:39.205" v="27" actId="47"/>
        <pc:sldMkLst>
          <pc:docMk/>
          <pc:sldMk cId="2643888669" sldId="408"/>
        </pc:sldMkLst>
      </pc:sldChg>
      <pc:sldChg chg="delSp mod">
        <pc:chgData name="Puzzo Carolina Tanita" userId="8e17834e-95bb-4778-83b1-e1f469ec2669" providerId="ADAL" clId="{FDBCD1BF-EBB5-4953-979A-BFC321C702A8}" dt="2024-12-19T15:13:55.103" v="28" actId="478"/>
        <pc:sldMkLst>
          <pc:docMk/>
          <pc:sldMk cId="1818418000" sldId="410"/>
        </pc:sldMkLst>
      </pc:sldChg>
      <pc:sldChg chg="addSp delSp modSp mod">
        <pc:chgData name="Puzzo Carolina Tanita" userId="8e17834e-95bb-4778-83b1-e1f469ec2669" providerId="ADAL" clId="{FDBCD1BF-EBB5-4953-979A-BFC321C702A8}" dt="2024-12-19T15:14:24.713" v="33" actId="948"/>
        <pc:sldMkLst>
          <pc:docMk/>
          <pc:sldMk cId="3707816576" sldId="411"/>
        </pc:sldMkLst>
      </pc:sldChg>
      <pc:sldChg chg="modSp mod">
        <pc:chgData name="Puzzo Carolina Tanita" userId="8e17834e-95bb-4778-83b1-e1f469ec2669" providerId="ADAL" clId="{FDBCD1BF-EBB5-4953-979A-BFC321C702A8}" dt="2024-12-19T15:19:36.019" v="95" actId="20577"/>
        <pc:sldMkLst>
          <pc:docMk/>
          <pc:sldMk cId="2129538329" sldId="413"/>
        </pc:sldMkLst>
      </pc:sldChg>
      <pc:sldChg chg="delSp modSp mod">
        <pc:chgData name="Puzzo Carolina Tanita" userId="8e17834e-95bb-4778-83b1-e1f469ec2669" providerId="ADAL" clId="{FDBCD1BF-EBB5-4953-979A-BFC321C702A8}" dt="2024-12-19T15:19:52.303" v="104" actId="478"/>
        <pc:sldMkLst>
          <pc:docMk/>
          <pc:sldMk cId="1446642436" sldId="416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1041750969" sldId="422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2819867133" sldId="423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3911585507" sldId="426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216491757" sldId="429"/>
        </pc:sldMkLst>
      </pc:sldChg>
      <pc:sldChg chg="delSp mod">
        <pc:chgData name="Puzzo Carolina Tanita" userId="8e17834e-95bb-4778-83b1-e1f469ec2669" providerId="ADAL" clId="{FDBCD1BF-EBB5-4953-979A-BFC321C702A8}" dt="2024-12-19T15:09:30.439" v="0" actId="478"/>
        <pc:sldMkLst>
          <pc:docMk/>
          <pc:sldMk cId="990975868" sldId="433"/>
        </pc:sldMkLst>
      </pc:sldChg>
      <pc:sldChg chg="modSp mod">
        <pc:chgData name="Puzzo Carolina Tanita" userId="8e17834e-95bb-4778-83b1-e1f469ec2669" providerId="ADAL" clId="{FDBCD1BF-EBB5-4953-979A-BFC321C702A8}" dt="2024-12-19T15:19:43.609" v="99" actId="20577"/>
        <pc:sldMkLst>
          <pc:docMk/>
          <pc:sldMk cId="2780382791" sldId="437"/>
        </pc:sldMkLst>
      </pc:sldChg>
      <pc:sldChg chg="modSp mod">
        <pc:chgData name="Puzzo Carolina Tanita" userId="8e17834e-95bb-4778-83b1-e1f469ec2669" providerId="ADAL" clId="{FDBCD1BF-EBB5-4953-979A-BFC321C702A8}" dt="2024-12-19T15:20:10.459" v="108" actId="20577"/>
        <pc:sldMkLst>
          <pc:docMk/>
          <pc:sldMk cId="823265520" sldId="438"/>
        </pc:sldMkLst>
      </pc:sldChg>
      <pc:sldChg chg="delSp del mod">
        <pc:chgData name="Puzzo Carolina Tanita" userId="8e17834e-95bb-4778-83b1-e1f469ec2669" providerId="ADAL" clId="{FDBCD1BF-EBB5-4953-979A-BFC321C702A8}" dt="2024-12-19T15:17:14.928" v="60" actId="47"/>
        <pc:sldMkLst>
          <pc:docMk/>
          <pc:sldMk cId="1619592525" sldId="441"/>
        </pc:sldMkLst>
      </pc:sldChg>
      <pc:sldChg chg="del">
        <pc:chgData name="Puzzo Carolina Tanita" userId="8e17834e-95bb-4778-83b1-e1f469ec2669" providerId="ADAL" clId="{FDBCD1BF-EBB5-4953-979A-BFC321C702A8}" dt="2024-12-19T15:17:28.132" v="62" actId="47"/>
        <pc:sldMkLst>
          <pc:docMk/>
          <pc:sldMk cId="2983757723" sldId="442"/>
        </pc:sldMkLst>
      </pc:sldChg>
      <pc:sldChg chg="del">
        <pc:chgData name="Puzzo Carolina Tanita" userId="8e17834e-95bb-4778-83b1-e1f469ec2669" providerId="ADAL" clId="{FDBCD1BF-EBB5-4953-979A-BFC321C702A8}" dt="2024-12-19T15:17:32.345" v="63" actId="47"/>
        <pc:sldMkLst>
          <pc:docMk/>
          <pc:sldMk cId="1546249438" sldId="443"/>
        </pc:sldMkLst>
      </pc:sldChg>
      <pc:sldChg chg="addSp delSp modSp mod">
        <pc:chgData name="Puzzo Carolina Tanita" userId="8e17834e-95bb-4778-83b1-e1f469ec2669" providerId="ADAL" clId="{FDBCD1BF-EBB5-4953-979A-BFC321C702A8}" dt="2024-12-19T15:29:46.641" v="231"/>
        <pc:sldMkLst>
          <pc:docMk/>
          <pc:sldMk cId="2629262963" sldId="444"/>
        </pc:sldMkLst>
      </pc:sldChg>
      <pc:sldChg chg="del">
        <pc:chgData name="Puzzo Carolina Tanita" userId="8e17834e-95bb-4778-83b1-e1f469ec2669" providerId="ADAL" clId="{FDBCD1BF-EBB5-4953-979A-BFC321C702A8}" dt="2024-12-19T15:17:26.799" v="61" actId="47"/>
        <pc:sldMkLst>
          <pc:docMk/>
          <pc:sldMk cId="1912988964" sldId="445"/>
        </pc:sldMkLst>
      </pc:sldChg>
      <pc:sldChg chg="del">
        <pc:chgData name="Puzzo Carolina Tanita" userId="8e17834e-95bb-4778-83b1-e1f469ec2669" providerId="ADAL" clId="{FDBCD1BF-EBB5-4953-979A-BFC321C702A8}" dt="2024-12-19T15:17:37.398" v="64" actId="47"/>
        <pc:sldMkLst>
          <pc:docMk/>
          <pc:sldMk cId="2282571404" sldId="446"/>
        </pc:sldMkLst>
      </pc:sldChg>
      <pc:sldChg chg="del">
        <pc:chgData name="Puzzo Carolina Tanita" userId="8e17834e-95bb-4778-83b1-e1f469ec2669" providerId="ADAL" clId="{FDBCD1BF-EBB5-4953-979A-BFC321C702A8}" dt="2024-12-19T15:17:39.484" v="65" actId="47"/>
        <pc:sldMkLst>
          <pc:docMk/>
          <pc:sldMk cId="1159115336" sldId="447"/>
        </pc:sldMkLst>
      </pc:sldChg>
      <pc:sldChg chg="addSp delSp modSp mod">
        <pc:chgData name="Puzzo Carolina Tanita" userId="8e17834e-95bb-4778-83b1-e1f469ec2669" providerId="ADAL" clId="{FDBCD1BF-EBB5-4953-979A-BFC321C702A8}" dt="2024-12-19T15:30:55.872" v="241"/>
        <pc:sldMkLst>
          <pc:docMk/>
          <pc:sldMk cId="3986593155" sldId="448"/>
        </pc:sldMkLst>
      </pc:sldChg>
      <pc:sldChg chg="del">
        <pc:chgData name="Puzzo Carolina Tanita" userId="8e17834e-95bb-4778-83b1-e1f469ec2669" providerId="ADAL" clId="{FDBCD1BF-EBB5-4953-979A-BFC321C702A8}" dt="2024-12-19T15:17:41.359" v="66" actId="47"/>
        <pc:sldMkLst>
          <pc:docMk/>
          <pc:sldMk cId="333481063" sldId="449"/>
        </pc:sldMkLst>
      </pc:sldChg>
      <pc:sldChg chg="del">
        <pc:chgData name="Puzzo Carolina Tanita" userId="8e17834e-95bb-4778-83b1-e1f469ec2669" providerId="ADAL" clId="{FDBCD1BF-EBB5-4953-979A-BFC321C702A8}" dt="2024-12-19T15:17:43.161" v="67" actId="47"/>
        <pc:sldMkLst>
          <pc:docMk/>
          <pc:sldMk cId="1940598669" sldId="450"/>
        </pc:sldMkLst>
      </pc:sldChg>
      <pc:sldChg chg="addSp delSp modSp mod">
        <pc:chgData name="Puzzo Carolina Tanita" userId="8e17834e-95bb-4778-83b1-e1f469ec2669" providerId="ADAL" clId="{FDBCD1BF-EBB5-4953-979A-BFC321C702A8}" dt="2024-12-19T15:18:21.836" v="78" actId="1076"/>
        <pc:sldMkLst>
          <pc:docMk/>
          <pc:sldMk cId="1880762870" sldId="451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4120409409" sldId="452"/>
        </pc:sldMkLst>
      </pc:sldChg>
      <pc:sldChg chg="del">
        <pc:chgData name="Puzzo Carolina Tanita" userId="8e17834e-95bb-4778-83b1-e1f469ec2669" providerId="ADAL" clId="{FDBCD1BF-EBB5-4953-979A-BFC321C702A8}" dt="2024-12-19T15:13:01.950" v="25" actId="47"/>
        <pc:sldMkLst>
          <pc:docMk/>
          <pc:sldMk cId="2231713733" sldId="453"/>
        </pc:sldMkLst>
      </pc:sldChg>
      <pc:sldChg chg="del">
        <pc:chgData name="Puzzo Carolina Tanita" userId="8e17834e-95bb-4778-83b1-e1f469ec2669" providerId="ADAL" clId="{FDBCD1BF-EBB5-4953-979A-BFC321C702A8}" dt="2024-12-19T15:27:42.247" v="212" actId="47"/>
        <pc:sldMkLst>
          <pc:docMk/>
          <pc:sldMk cId="3061444439" sldId="454"/>
        </pc:sldMkLst>
      </pc:sldChg>
      <pc:sldChg chg="modSp mod">
        <pc:chgData name="Puzzo Carolina Tanita" userId="8e17834e-95bb-4778-83b1-e1f469ec2669" providerId="ADAL" clId="{FDBCD1BF-EBB5-4953-979A-BFC321C702A8}" dt="2024-12-19T15:33:40.261" v="314" actId="1076"/>
        <pc:sldMkLst>
          <pc:docMk/>
          <pc:sldMk cId="199494359" sldId="455"/>
        </pc:sldMkLst>
      </pc:sldChg>
      <pc:sldChg chg="addSp delSp modSp mod">
        <pc:chgData name="Puzzo Carolina Tanita" userId="8e17834e-95bb-4778-83b1-e1f469ec2669" providerId="ADAL" clId="{FDBCD1BF-EBB5-4953-979A-BFC321C702A8}" dt="2024-12-19T16:25:38.296" v="599"/>
        <pc:sldMkLst>
          <pc:docMk/>
          <pc:sldMk cId="953152705" sldId="458"/>
        </pc:sldMkLst>
      </pc:sldChg>
      <pc:sldChg chg="addSp modSp">
        <pc:chgData name="Puzzo Carolina Tanita" userId="8e17834e-95bb-4778-83b1-e1f469ec2669" providerId="ADAL" clId="{FDBCD1BF-EBB5-4953-979A-BFC321C702A8}" dt="2024-12-19T16:25:46.413" v="600"/>
        <pc:sldMkLst>
          <pc:docMk/>
          <pc:sldMk cId="1095716919" sldId="459"/>
        </pc:sldMkLst>
      </pc:sldChg>
      <pc:sldMasterChg chg="addSp delSp modSp mod modSldLayout">
        <pc:chgData name="Puzzo Carolina Tanita" userId="8e17834e-95bb-4778-83b1-e1f469ec2669" providerId="ADAL" clId="{FDBCD1BF-EBB5-4953-979A-BFC321C702A8}" dt="2024-12-19T15:41:57.346" v="421"/>
        <pc:sldMasterMkLst>
          <pc:docMk/>
          <pc:sldMasterMk cId="0" sldId="2147483648"/>
        </pc:sldMasterMkLst>
        <pc:sldLayoutChg chg="addSp delSp modSp mod">
          <pc:chgData name="Puzzo Carolina Tanita" userId="8e17834e-95bb-4778-83b1-e1f469ec2669" providerId="ADAL" clId="{FDBCD1BF-EBB5-4953-979A-BFC321C702A8}" dt="2024-12-19T15:39:30.483" v="358"/>
          <pc:sldLayoutMkLst>
            <pc:docMk/>
            <pc:sldMasterMk cId="0" sldId="2147483648"/>
            <pc:sldLayoutMk cId="0" sldId="2147483662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39:48.158" v="368"/>
          <pc:sldLayoutMkLst>
            <pc:docMk/>
            <pc:sldMasterMk cId="0" sldId="2147483648"/>
            <pc:sldLayoutMk cId="1572061164" sldId="2147483666"/>
          </pc:sldLayoutMkLst>
        </pc:sldLayoutChg>
        <pc:sldLayoutChg chg="modSp">
          <pc:chgData name="Puzzo Carolina Tanita" userId="8e17834e-95bb-4778-83b1-e1f469ec2669" providerId="ADAL" clId="{FDBCD1BF-EBB5-4953-979A-BFC321C702A8}" dt="2024-12-19T15:39:13.011" v="356" actId="735"/>
          <pc:sldLayoutMkLst>
            <pc:docMk/>
            <pc:sldMasterMk cId="0" sldId="2147483648"/>
            <pc:sldLayoutMk cId="2900310865" sldId="2147483671"/>
          </pc:sldLayoutMkLst>
        </pc:sldLayoutChg>
        <pc:sldLayoutChg chg="modSp">
          <pc:chgData name="Puzzo Carolina Tanita" userId="8e17834e-95bb-4778-83b1-e1f469ec2669" providerId="ADAL" clId="{FDBCD1BF-EBB5-4953-979A-BFC321C702A8}" dt="2024-12-19T15:34:17.931" v="315" actId="108"/>
          <pc:sldLayoutMkLst>
            <pc:docMk/>
            <pc:sldMasterMk cId="0" sldId="2147483648"/>
            <pc:sldLayoutMk cId="593725988" sldId="2147483677"/>
          </pc:sldLayoutMkLst>
        </pc:sldLayoutChg>
        <pc:sldLayoutChg chg="modSp">
          <pc:chgData name="Puzzo Carolina Tanita" userId="8e17834e-95bb-4778-83b1-e1f469ec2669" providerId="ADAL" clId="{FDBCD1BF-EBB5-4953-979A-BFC321C702A8}" dt="2024-12-19T15:34:36.763" v="321" actId="108"/>
          <pc:sldLayoutMkLst>
            <pc:docMk/>
            <pc:sldMasterMk cId="0" sldId="2147483648"/>
            <pc:sldLayoutMk cId="3851299861" sldId="2147483679"/>
          </pc:sldLayoutMkLst>
        </pc:sldLayoutChg>
        <pc:sldLayoutChg chg="modSp">
          <pc:chgData name="Puzzo Carolina Tanita" userId="8e17834e-95bb-4778-83b1-e1f469ec2669" providerId="ADAL" clId="{FDBCD1BF-EBB5-4953-979A-BFC321C702A8}" dt="2024-12-19T15:34:37.935" v="322" actId="108"/>
          <pc:sldLayoutMkLst>
            <pc:docMk/>
            <pc:sldMasterMk cId="0" sldId="2147483648"/>
            <pc:sldLayoutMk cId="320350564" sldId="2147483680"/>
          </pc:sldLayoutMkLst>
        </pc:sldLayoutChg>
        <pc:sldLayoutChg chg="modSp">
          <pc:chgData name="Puzzo Carolina Tanita" userId="8e17834e-95bb-4778-83b1-e1f469ec2669" providerId="ADAL" clId="{FDBCD1BF-EBB5-4953-979A-BFC321C702A8}" dt="2024-12-19T15:34:32.244" v="319" actId="108"/>
          <pc:sldLayoutMkLst>
            <pc:docMk/>
            <pc:sldMasterMk cId="0" sldId="2147483648"/>
            <pc:sldLayoutMk cId="372145604" sldId="2147483681"/>
          </pc:sldLayoutMkLst>
        </pc:sldLayoutChg>
        <pc:sldLayoutChg chg="addSp modSp">
          <pc:chgData name="Puzzo Carolina Tanita" userId="8e17834e-95bb-4778-83b1-e1f469ec2669" providerId="ADAL" clId="{FDBCD1BF-EBB5-4953-979A-BFC321C702A8}" dt="2024-12-19T15:37:41.804" v="347"/>
          <pc:sldLayoutMkLst>
            <pc:docMk/>
            <pc:sldMasterMk cId="0" sldId="2147483648"/>
            <pc:sldLayoutMk cId="1348368030" sldId="2147483702"/>
          </pc:sldLayoutMkLst>
        </pc:sldLayoutChg>
        <pc:sldLayoutChg chg="addSp modSp">
          <pc:chgData name="Puzzo Carolina Tanita" userId="8e17834e-95bb-4778-83b1-e1f469ec2669" providerId="ADAL" clId="{FDBCD1BF-EBB5-4953-979A-BFC321C702A8}" dt="2024-12-19T15:37:43.140" v="348"/>
          <pc:sldLayoutMkLst>
            <pc:docMk/>
            <pc:sldMasterMk cId="0" sldId="2147483648"/>
            <pc:sldLayoutMk cId="1833813864" sldId="2147483703"/>
          </pc:sldLayoutMkLst>
        </pc:sldLayoutChg>
        <pc:sldLayoutChg chg="addSp modSp">
          <pc:chgData name="Puzzo Carolina Tanita" userId="8e17834e-95bb-4778-83b1-e1f469ec2669" providerId="ADAL" clId="{FDBCD1BF-EBB5-4953-979A-BFC321C702A8}" dt="2024-12-19T15:37:45.925" v="350"/>
          <pc:sldLayoutMkLst>
            <pc:docMk/>
            <pc:sldMasterMk cId="0" sldId="2147483648"/>
            <pc:sldLayoutMk cId="1410704329" sldId="2147483704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39:37.022" v="362"/>
          <pc:sldLayoutMkLst>
            <pc:docMk/>
            <pc:sldMasterMk cId="0" sldId="2147483648"/>
            <pc:sldLayoutMk cId="4038620903" sldId="2147483705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39:50.270" v="370"/>
          <pc:sldLayoutMkLst>
            <pc:docMk/>
            <pc:sldMasterMk cId="0" sldId="2147483648"/>
            <pc:sldLayoutMk cId="3745081287" sldId="2147483706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00.209" v="376"/>
          <pc:sldLayoutMkLst>
            <pc:docMk/>
            <pc:sldMasterMk cId="0" sldId="2147483648"/>
            <pc:sldLayoutMk cId="3483715971" sldId="2147483715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1:57.346" v="421"/>
          <pc:sldLayoutMkLst>
            <pc:docMk/>
            <pc:sldMasterMk cId="0" sldId="2147483648"/>
            <pc:sldLayoutMk cId="2238345407" sldId="2147483716"/>
          </pc:sldLayoutMkLst>
        </pc:sldLayoutChg>
        <pc:sldLayoutChg chg="addSp modSp">
          <pc:chgData name="Puzzo Carolina Tanita" userId="8e17834e-95bb-4778-83b1-e1f469ec2669" providerId="ADAL" clId="{FDBCD1BF-EBB5-4953-979A-BFC321C702A8}" dt="2024-12-19T15:37:31.508" v="345"/>
          <pc:sldLayoutMkLst>
            <pc:docMk/>
            <pc:sldMasterMk cId="0" sldId="2147483648"/>
            <pc:sldLayoutMk cId="74075258" sldId="2147483721"/>
          </pc:sldLayoutMkLst>
        </pc:sldLayoutChg>
        <pc:sldLayoutChg chg="addSp modSp mod">
          <pc:chgData name="Puzzo Carolina Tanita" userId="8e17834e-95bb-4778-83b1-e1f469ec2669" providerId="ADAL" clId="{FDBCD1BF-EBB5-4953-979A-BFC321C702A8}" dt="2024-12-19T15:37:27.614" v="344"/>
          <pc:sldLayoutMkLst>
            <pc:docMk/>
            <pc:sldMasterMk cId="0" sldId="2147483648"/>
            <pc:sldLayoutMk cId="1935286244" sldId="2147483722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39:34.302" v="360"/>
          <pc:sldLayoutMkLst>
            <pc:docMk/>
            <pc:sldMasterMk cId="0" sldId="2147483648"/>
            <pc:sldLayoutMk cId="3825856299" sldId="2147483725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39:54.748" v="374"/>
          <pc:sldLayoutMkLst>
            <pc:docMk/>
            <pc:sldMasterMk cId="0" sldId="2147483648"/>
            <pc:sldLayoutMk cId="4167393526" sldId="2147483728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1:46.876" v="419"/>
          <pc:sldLayoutMkLst>
            <pc:docMk/>
            <pc:sldMasterMk cId="0" sldId="2147483648"/>
            <pc:sldLayoutMk cId="80561212" sldId="2147483731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1:41.175" v="417" actId="207"/>
          <pc:sldLayoutMkLst>
            <pc:docMk/>
            <pc:sldMasterMk cId="0" sldId="2147483648"/>
            <pc:sldLayoutMk cId="3393901158" sldId="2147483732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37:35.242" v="346"/>
          <pc:sldLayoutMkLst>
            <pc:docMk/>
            <pc:sldMasterMk cId="0" sldId="2147483648"/>
            <pc:sldLayoutMk cId="1572015831" sldId="2147483741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39:45.843" v="366"/>
          <pc:sldLayoutMkLst>
            <pc:docMk/>
            <pc:sldMasterMk cId="0" sldId="2147483648"/>
            <pc:sldLayoutMk cId="3178319660" sldId="2147483742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39:43.765" v="364"/>
          <pc:sldLayoutMkLst>
            <pc:docMk/>
            <pc:sldMasterMk cId="0" sldId="2147483648"/>
            <pc:sldLayoutMk cId="3313349896" sldId="2147483746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39:52.338" v="372"/>
          <pc:sldLayoutMkLst>
            <pc:docMk/>
            <pc:sldMasterMk cId="0" sldId="2147483648"/>
            <pc:sldLayoutMk cId="246159569" sldId="2147483747"/>
          </pc:sldLayoutMkLst>
        </pc:sldLayoutChg>
        <pc:sldLayoutChg chg="addSp modSp">
          <pc:chgData name="Puzzo Carolina Tanita" userId="8e17834e-95bb-4778-83b1-e1f469ec2669" providerId="ADAL" clId="{FDBCD1BF-EBB5-4953-979A-BFC321C702A8}" dt="2024-12-19T15:37:44.617" v="349"/>
          <pc:sldLayoutMkLst>
            <pc:docMk/>
            <pc:sldMasterMk cId="0" sldId="2147483648"/>
            <pc:sldLayoutMk cId="2459842651" sldId="2147483762"/>
          </pc:sldLayoutMkLst>
        </pc:sldLayoutChg>
      </pc:sldMasterChg>
      <pc:sldMasterChg chg="addSldLayout modSldLayout">
        <pc:chgData name="Puzzo Carolina Tanita" userId="8e17834e-95bb-4778-83b1-e1f469ec2669" providerId="ADAL" clId="{FDBCD1BF-EBB5-4953-979A-BFC321C702A8}" dt="2024-12-20T10:19:18.776" v="924" actId="1038"/>
        <pc:sldMasterMkLst>
          <pc:docMk/>
          <pc:sldMasterMk cId="2897442517" sldId="2147483690"/>
        </pc:sldMasterMkLst>
        <pc:sldLayoutChg chg="addSp delSp modSp mod">
          <pc:chgData name="Puzzo Carolina Tanita" userId="8e17834e-95bb-4778-83b1-e1f469ec2669" providerId="ADAL" clId="{FDBCD1BF-EBB5-4953-979A-BFC321C702A8}" dt="2024-12-20T10:10:31.245" v="860" actId="207"/>
          <pc:sldLayoutMkLst>
            <pc:docMk/>
            <pc:sldMasterMk cId="2897442517" sldId="2147483690"/>
            <pc:sldLayoutMk cId="872523872" sldId="2147483691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20T10:06:05.698" v="857" actId="167"/>
          <pc:sldLayoutMkLst>
            <pc:docMk/>
            <pc:sldMasterMk cId="2897442517" sldId="2147483690"/>
            <pc:sldLayoutMk cId="515476584" sldId="2147483695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21.449" v="386"/>
          <pc:sldLayoutMkLst>
            <pc:docMk/>
            <pc:sldMasterMk cId="2897442517" sldId="2147483690"/>
            <pc:sldLayoutMk cId="2909951092" sldId="2147483697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46.696" v="402"/>
          <pc:sldLayoutMkLst>
            <pc:docMk/>
            <pc:sldMasterMk cId="2897442517" sldId="2147483690"/>
            <pc:sldLayoutMk cId="2397802851" sldId="2147483698"/>
          </pc:sldLayoutMkLst>
        </pc:sldLayoutChg>
        <pc:sldLayoutChg chg="addSp modSp">
          <pc:chgData name="Puzzo Carolina Tanita" userId="8e17834e-95bb-4778-83b1-e1f469ec2669" providerId="ADAL" clId="{FDBCD1BF-EBB5-4953-979A-BFC321C702A8}" dt="2024-12-19T15:40:37.164" v="395"/>
          <pc:sldLayoutMkLst>
            <pc:docMk/>
            <pc:sldMasterMk cId="2897442517" sldId="2147483690"/>
            <pc:sldLayoutMk cId="1931307587" sldId="2147483707"/>
          </pc:sldLayoutMkLst>
        </pc:sldLayoutChg>
        <pc:sldLayoutChg chg="addSp modSp">
          <pc:chgData name="Puzzo Carolina Tanita" userId="8e17834e-95bb-4778-83b1-e1f469ec2669" providerId="ADAL" clId="{FDBCD1BF-EBB5-4953-979A-BFC321C702A8}" dt="2024-12-19T15:40:38.318" v="396"/>
          <pc:sldLayoutMkLst>
            <pc:docMk/>
            <pc:sldMasterMk cId="2897442517" sldId="2147483690"/>
            <pc:sldLayoutMk cId="4192713715" sldId="2147483708"/>
          </pc:sldLayoutMkLst>
        </pc:sldLayoutChg>
        <pc:sldLayoutChg chg="addSp modSp">
          <pc:chgData name="Puzzo Carolina Tanita" userId="8e17834e-95bb-4778-83b1-e1f469ec2669" providerId="ADAL" clId="{FDBCD1BF-EBB5-4953-979A-BFC321C702A8}" dt="2024-12-19T15:40:40.800" v="398"/>
          <pc:sldLayoutMkLst>
            <pc:docMk/>
            <pc:sldMasterMk cId="2897442517" sldId="2147483690"/>
            <pc:sldLayoutMk cId="4131075078" sldId="2147483709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31.398" v="392"/>
          <pc:sldLayoutMkLst>
            <pc:docMk/>
            <pc:sldMasterMk cId="2897442517" sldId="2147483690"/>
            <pc:sldLayoutMk cId="2380918309" sldId="2147483710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42.759" v="400"/>
          <pc:sldLayoutMkLst>
            <pc:docMk/>
            <pc:sldMasterMk cId="2897442517" sldId="2147483690"/>
            <pc:sldLayoutMk cId="2345775375" sldId="2147483711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27.257" v="390"/>
          <pc:sldLayoutMkLst>
            <pc:docMk/>
            <pc:sldMasterMk cId="2897442517" sldId="2147483690"/>
            <pc:sldLayoutMk cId="1100381764" sldId="2147483726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52.283" v="406"/>
          <pc:sldLayoutMkLst>
            <pc:docMk/>
            <pc:sldMasterMk cId="2897442517" sldId="2147483690"/>
            <pc:sldLayoutMk cId="2213263653" sldId="2147483729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16.855" v="384"/>
          <pc:sldLayoutMkLst>
            <pc:docMk/>
            <pc:sldMasterMk cId="2897442517" sldId="2147483690"/>
            <pc:sldLayoutMk cId="2322822927" sldId="2147483730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23.522" v="388"/>
          <pc:sldLayoutMkLst>
            <pc:docMk/>
            <pc:sldMasterMk cId="2897442517" sldId="2147483690"/>
            <pc:sldLayoutMk cId="2187751390" sldId="2147483744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33.690" v="394"/>
          <pc:sldLayoutMkLst>
            <pc:docMk/>
            <pc:sldMasterMk cId="2897442517" sldId="2147483690"/>
            <pc:sldLayoutMk cId="666547956" sldId="2147483745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0:48.665" v="404"/>
          <pc:sldLayoutMkLst>
            <pc:docMk/>
            <pc:sldMasterMk cId="2897442517" sldId="2147483690"/>
            <pc:sldLayoutMk cId="2366935807" sldId="2147483748"/>
          </pc:sldLayoutMkLst>
        </pc:sldLayoutChg>
        <pc:sldLayoutChg chg="addSp modSp">
          <pc:chgData name="Puzzo Carolina Tanita" userId="8e17834e-95bb-4778-83b1-e1f469ec2669" providerId="ADAL" clId="{FDBCD1BF-EBB5-4953-979A-BFC321C702A8}" dt="2024-12-19T15:40:39.581" v="397"/>
          <pc:sldLayoutMkLst>
            <pc:docMk/>
            <pc:sldMasterMk cId="2897442517" sldId="2147483690"/>
            <pc:sldLayoutMk cId="3722288434" sldId="2147483765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1:20.677" v="414"/>
          <pc:sldLayoutMkLst>
            <pc:docMk/>
            <pc:sldMasterMk cId="2897442517" sldId="2147483690"/>
            <pc:sldLayoutMk cId="184169027" sldId="2147483766"/>
          </pc:sldLayoutMkLst>
        </pc:sldLayoutChg>
        <pc:sldLayoutChg chg="addSp delSp modSp mod">
          <pc:chgData name="Puzzo Carolina Tanita" userId="8e17834e-95bb-4778-83b1-e1f469ec2669" providerId="ADAL" clId="{FDBCD1BF-EBB5-4953-979A-BFC321C702A8}" dt="2024-12-19T15:41:05.879" v="410"/>
          <pc:sldLayoutMkLst>
            <pc:docMk/>
            <pc:sldMasterMk cId="2897442517" sldId="2147483690"/>
            <pc:sldLayoutMk cId="295247610" sldId="2147483767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1:04.070" v="864" actId="207"/>
          <pc:sldLayoutMkLst>
            <pc:docMk/>
            <pc:sldMasterMk cId="2897442517" sldId="2147483690"/>
            <pc:sldLayoutMk cId="781609468" sldId="2147483768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2:16.152" v="875"/>
          <pc:sldLayoutMkLst>
            <pc:docMk/>
            <pc:sldMasterMk cId="2897442517" sldId="2147483690"/>
            <pc:sldLayoutMk cId="3335406022" sldId="2147483769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8:04.070" v="916" actId="167"/>
          <pc:sldLayoutMkLst>
            <pc:docMk/>
            <pc:sldMasterMk cId="2897442517" sldId="2147483690"/>
            <pc:sldLayoutMk cId="1058156861" sldId="2147483770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8:01.512" v="915" actId="167"/>
          <pc:sldLayoutMkLst>
            <pc:docMk/>
            <pc:sldMasterMk cId="2897442517" sldId="2147483690"/>
            <pc:sldLayoutMk cId="2080739332" sldId="2147483771"/>
          </pc:sldLayoutMkLst>
        </pc:sldLayoutChg>
        <pc:sldLayoutChg chg="addSp delSp modSp add mod replId modTransition">
          <pc:chgData name="Puzzo Carolina Tanita" userId="8e17834e-95bb-4778-83b1-e1f469ec2669" providerId="ADAL" clId="{FDBCD1BF-EBB5-4953-979A-BFC321C702A8}" dt="2024-12-20T10:15:09.512" v="888" actId="207"/>
          <pc:sldLayoutMkLst>
            <pc:docMk/>
            <pc:sldMasterMk cId="2897442517" sldId="2147483690"/>
            <pc:sldLayoutMk cId="2393116216" sldId="2147483824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5:30.740" v="894" actId="207"/>
          <pc:sldLayoutMkLst>
            <pc:docMk/>
            <pc:sldMasterMk cId="2897442517" sldId="2147483690"/>
            <pc:sldLayoutMk cId="1174117314" sldId="2147483825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7:58.387" v="914" actId="167"/>
          <pc:sldLayoutMkLst>
            <pc:docMk/>
            <pc:sldMasterMk cId="2897442517" sldId="2147483690"/>
            <pc:sldLayoutMk cId="674844292" sldId="2147483826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6:38.430" v="903" actId="207"/>
          <pc:sldLayoutMkLst>
            <pc:docMk/>
            <pc:sldMasterMk cId="2897442517" sldId="2147483690"/>
            <pc:sldLayoutMk cId="2817962848" sldId="2147483827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7:54.299" v="913" actId="167"/>
          <pc:sldLayoutMkLst>
            <pc:docMk/>
            <pc:sldMasterMk cId="2897442517" sldId="2147483690"/>
            <pc:sldLayoutMk cId="2743590842" sldId="2147483828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7:47.447" v="912" actId="207"/>
          <pc:sldLayoutMkLst>
            <pc:docMk/>
            <pc:sldMasterMk cId="2897442517" sldId="2147483690"/>
            <pc:sldLayoutMk cId="3214384658" sldId="2147483829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9:18.776" v="924" actId="1038"/>
          <pc:sldLayoutMkLst>
            <pc:docMk/>
            <pc:sldMasterMk cId="2897442517" sldId="2147483690"/>
            <pc:sldLayoutMk cId="3106952533" sldId="2147483830"/>
          </pc:sldLayoutMkLst>
        </pc:sldLayoutChg>
      </pc:sldMasterChg>
      <pc:sldMasterChg chg="modSp new del mod addSldLayout">
        <pc:chgData name="Puzzo Carolina Tanita" userId="8e17834e-95bb-4778-83b1-e1f469ec2669" providerId="ADAL" clId="{FDBCD1BF-EBB5-4953-979A-BFC321C702A8}" dt="2024-12-19T16:06:00.484" v="425" actId="2696"/>
        <pc:sldMasterMkLst>
          <pc:docMk/>
          <pc:sldMasterMk cId="1043486991" sldId="2147483774"/>
        </pc:sldMasterMkLst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2699156924" sldId="2147483775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287735420" sldId="2147483776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1838701672" sldId="2147483777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3030773231" sldId="2147483778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1122448614" sldId="2147483779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500770368" sldId="2147483780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384781035" sldId="2147483781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3281597669" sldId="2147483782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1309662261" sldId="2147483783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1484601981" sldId="2147483784"/>
          </pc:sldLayoutMkLst>
        </pc:sldLayoutChg>
        <pc:sldLayoutChg chg="new replId">
          <pc:chgData name="Puzzo Carolina Tanita" userId="8e17834e-95bb-4778-83b1-e1f469ec2669" providerId="ADAL" clId="{FDBCD1BF-EBB5-4953-979A-BFC321C702A8}" dt="2024-12-19T16:05:09.249" v="422" actId="6938"/>
          <pc:sldLayoutMkLst>
            <pc:docMk/>
            <pc:sldMasterMk cId="1043486991" sldId="2147483774"/>
            <pc:sldLayoutMk cId="1711632709" sldId="2147483785"/>
          </pc:sldLayoutMkLst>
        </pc:sldLayoutChg>
      </pc:sldMasterChg>
      <pc:sldMasterChg chg="add mod addSldLayout modSldLayout sldLayoutOrd">
        <pc:chgData name="Puzzo Carolina Tanita" userId="8e17834e-95bb-4778-83b1-e1f469ec2669" providerId="ADAL" clId="{FDBCD1BF-EBB5-4953-979A-BFC321C702A8}" dt="2024-12-20T10:18:13.966" v="917" actId="167"/>
        <pc:sldMasterMkLst>
          <pc:docMk/>
          <pc:sldMasterMk cId="1048938462" sldId="2147483786"/>
        </pc:sldMasterMkLst>
        <pc:sldLayoutChg chg="addSp delSp modSp add mod replId">
          <pc:chgData name="Puzzo Carolina Tanita" userId="8e17834e-95bb-4778-83b1-e1f469ec2669" providerId="ADAL" clId="{FDBCD1BF-EBB5-4953-979A-BFC321C702A8}" dt="2024-12-19T16:17:32.920" v="501" actId="571"/>
          <pc:sldLayoutMkLst>
            <pc:docMk/>
            <pc:sldMasterMk cId="1048938462" sldId="2147483786"/>
            <pc:sldLayoutMk cId="725744105" sldId="2147483787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914927573" sldId="2147483788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516430136" sldId="2147483789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2983034210" sldId="2147483790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90472009" sldId="2147483791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3010703669" sldId="2147483792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1378246986" sldId="2147483793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1018081034" sldId="2147483794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2015876639" sldId="2147483795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3226728775" sldId="2147483796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1111307149" sldId="2147483797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4059045372" sldId="2147483798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225661748" sldId="2147483799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3187686916" sldId="2147483800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479675056" sldId="2147483801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3698432719" sldId="2147483802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260092483" sldId="2147483803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3091634394" sldId="2147483804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3108464323" sldId="2147483805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2535678840" sldId="2147483806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1496451733" sldId="2147483807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1766178026" sldId="2147483808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2958622251" sldId="2147483809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3486229219" sldId="2147483810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19T16:05:54.371" v="424" actId="2890"/>
          <pc:sldLayoutMkLst>
            <pc:docMk/>
            <pc:sldMasterMk cId="1048938462" sldId="2147483786"/>
            <pc:sldLayoutMk cId="761581821" sldId="2147483811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10:18:13.966" v="917" actId="167"/>
          <pc:sldLayoutMkLst>
            <pc:docMk/>
            <pc:sldMasterMk cId="1048938462" sldId="2147483786"/>
            <pc:sldLayoutMk cId="4182949795" sldId="2147483812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19T16:22:06.212" v="557" actId="14100"/>
          <pc:sldLayoutMkLst>
            <pc:docMk/>
            <pc:sldMasterMk cId="1048938462" sldId="2147483786"/>
            <pc:sldLayoutMk cId="2059059295" sldId="2147483813"/>
          </pc:sldLayoutMkLst>
        </pc:sldLayoutChg>
        <pc:sldLayoutChg chg="addSp delSp modSp add mod ord modTransition">
          <pc:chgData name="Puzzo Carolina Tanita" userId="8e17834e-95bb-4778-83b1-e1f469ec2669" providerId="ADAL" clId="{FDBCD1BF-EBB5-4953-979A-BFC321C702A8}" dt="2024-12-19T16:25:25.766" v="597" actId="478"/>
          <pc:sldLayoutMkLst>
            <pc:docMk/>
            <pc:sldMasterMk cId="1048938462" sldId="2147483786"/>
            <pc:sldLayoutMk cId="856253255" sldId="2147483814"/>
          </pc:sldLayoutMkLst>
        </pc:sldLayoutChg>
        <pc:sldLayoutChg chg="addSp delSp modSp add mod ord modTransition">
          <pc:chgData name="Puzzo Carolina Tanita" userId="8e17834e-95bb-4778-83b1-e1f469ec2669" providerId="ADAL" clId="{FDBCD1BF-EBB5-4953-979A-BFC321C702A8}" dt="2024-12-19T16:28:17.583" v="645"/>
          <pc:sldLayoutMkLst>
            <pc:docMk/>
            <pc:sldMasterMk cId="1048938462" sldId="2147483786"/>
            <pc:sldLayoutMk cId="117989447" sldId="2147483815"/>
          </pc:sldLayoutMkLst>
        </pc:sldLayoutChg>
        <pc:sldLayoutChg chg="delSp modSp add mod modTransition">
          <pc:chgData name="Puzzo Carolina Tanita" userId="8e17834e-95bb-4778-83b1-e1f469ec2669" providerId="ADAL" clId="{FDBCD1BF-EBB5-4953-979A-BFC321C702A8}" dt="2024-12-19T16:28:42.911" v="649" actId="14100"/>
          <pc:sldLayoutMkLst>
            <pc:docMk/>
            <pc:sldMasterMk cId="1048938462" sldId="2147483786"/>
            <pc:sldLayoutMk cId="2069605450" sldId="2147483816"/>
          </pc:sldLayoutMkLst>
        </pc:sldLayoutChg>
        <pc:sldLayoutChg chg="addSp delSp modSp add mod ord modTransition">
          <pc:chgData name="Puzzo Carolina Tanita" userId="8e17834e-95bb-4778-83b1-e1f469ec2669" providerId="ADAL" clId="{FDBCD1BF-EBB5-4953-979A-BFC321C702A8}" dt="2024-12-19T16:32:01.322" v="692" actId="1076"/>
          <pc:sldLayoutMkLst>
            <pc:docMk/>
            <pc:sldMasterMk cId="1048938462" sldId="2147483786"/>
            <pc:sldLayoutMk cId="3026126879" sldId="2147483817"/>
          </pc:sldLayoutMkLst>
        </pc:sldLayoutChg>
        <pc:sldLayoutChg chg="addSp delSp modSp add mod ord modTransition">
          <pc:chgData name="Puzzo Carolina Tanita" userId="8e17834e-95bb-4778-83b1-e1f469ec2669" providerId="ADAL" clId="{FDBCD1BF-EBB5-4953-979A-BFC321C702A8}" dt="2024-12-19T16:33:43.258" v="714" actId="571"/>
          <pc:sldLayoutMkLst>
            <pc:docMk/>
            <pc:sldMasterMk cId="1048938462" sldId="2147483786"/>
            <pc:sldLayoutMk cId="267239261" sldId="2147483818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19T16:35:15.399" v="726" actId="14100"/>
          <pc:sldLayoutMkLst>
            <pc:docMk/>
            <pc:sldMasterMk cId="1048938462" sldId="2147483786"/>
            <pc:sldLayoutMk cId="2094410195" sldId="2147483819"/>
          </pc:sldLayoutMkLst>
        </pc:sldLayoutChg>
        <pc:sldLayoutChg chg="addSp delSp modSp add mod ord modTransition">
          <pc:chgData name="Puzzo Carolina Tanita" userId="8e17834e-95bb-4778-83b1-e1f469ec2669" providerId="ADAL" clId="{FDBCD1BF-EBB5-4953-979A-BFC321C702A8}" dt="2024-12-19T17:05:04.235" v="740" actId="14100"/>
          <pc:sldLayoutMkLst>
            <pc:docMk/>
            <pc:sldMasterMk cId="1048938462" sldId="2147483786"/>
            <pc:sldLayoutMk cId="2677672256" sldId="2147483820"/>
          </pc:sldLayoutMkLst>
        </pc:sldLayoutChg>
        <pc:sldLayoutChg chg="add mod modTransition">
          <pc:chgData name="Puzzo Carolina Tanita" userId="8e17834e-95bb-4778-83b1-e1f469ec2669" providerId="ADAL" clId="{FDBCD1BF-EBB5-4953-979A-BFC321C702A8}" dt="2024-12-19T16:55:05.964" v="727" actId="2890"/>
          <pc:sldLayoutMkLst>
            <pc:docMk/>
            <pc:sldMasterMk cId="1048938462" sldId="2147483786"/>
            <pc:sldLayoutMk cId="3611778811" sldId="2147483820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19T17:13:29.957" v="754" actId="1038"/>
          <pc:sldLayoutMkLst>
            <pc:docMk/>
            <pc:sldMasterMk cId="1048938462" sldId="2147483786"/>
            <pc:sldLayoutMk cId="3659700822" sldId="2147483821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19T17:17:42.992" v="790" actId="478"/>
          <pc:sldLayoutMkLst>
            <pc:docMk/>
            <pc:sldMasterMk cId="1048938462" sldId="2147483786"/>
            <pc:sldLayoutMk cId="3734146911" sldId="2147483822"/>
          </pc:sldLayoutMkLst>
        </pc:sldLayoutChg>
        <pc:sldLayoutChg chg="addSp delSp modSp add mod modTransition">
          <pc:chgData name="Puzzo Carolina Tanita" userId="8e17834e-95bb-4778-83b1-e1f469ec2669" providerId="ADAL" clId="{FDBCD1BF-EBB5-4953-979A-BFC321C702A8}" dt="2024-12-20T08:44:37.674" v="843" actId="1037"/>
          <pc:sldLayoutMkLst>
            <pc:docMk/>
            <pc:sldMasterMk cId="1048938462" sldId="2147483786"/>
            <pc:sldLayoutMk cId="2288235974" sldId="2147483823"/>
          </pc:sldLayoutMkLst>
        </pc:sldLayoutChg>
      </pc:sldMasterChg>
      <pc:sldMasterChg chg="add mod addSldLayout modSldLayout">
        <pc:chgData name="Puzzo Carolina Tanita" userId="8e17834e-95bb-4778-83b1-e1f469ec2669" providerId="ADAL" clId="{FDBCD1BF-EBB5-4953-979A-BFC321C702A8}" dt="2024-12-20T10:20:35.872" v="925" actId="2890"/>
        <pc:sldMasterMkLst>
          <pc:docMk/>
          <pc:sldMasterMk cId="1164024736" sldId="2147483831"/>
        </pc:sldMasterMkLst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2805856448" sldId="2147483832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4077135085" sldId="2147483833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589776611" sldId="2147483834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3991915683" sldId="2147483835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920656104" sldId="2147483836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4076285307" sldId="2147483837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78023586" sldId="2147483838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3561883244" sldId="2147483839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872355113" sldId="2147483840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2031226359" sldId="2147483841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286444824" sldId="2147483842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2625139862" sldId="2147483843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556805113" sldId="2147483844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2269131171" sldId="2147483845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30471301" sldId="2147483846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469330311" sldId="2147483847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623559249" sldId="2147483848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3298862886" sldId="2147483849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557731246" sldId="2147483850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2276515209" sldId="2147483851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921273428" sldId="2147483852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123913482" sldId="2147483853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012508025" sldId="2147483854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78426618" sldId="2147483855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351502808" sldId="2147483856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2307082619" sldId="2147483857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3541346567" sldId="2147483858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2390464460" sldId="2147483859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3193821999" sldId="2147483860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189408846" sldId="2147483861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2213981719" sldId="2147483862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4273774675" sldId="2147483863"/>
          </pc:sldLayoutMkLst>
        </pc:sldLayoutChg>
        <pc:sldLayoutChg chg="add mod replId">
          <pc:chgData name="Puzzo Carolina Tanita" userId="8e17834e-95bb-4778-83b1-e1f469ec2669" providerId="ADAL" clId="{FDBCD1BF-EBB5-4953-979A-BFC321C702A8}" dt="2024-12-20T10:20:35.872" v="925" actId="2890"/>
          <pc:sldLayoutMkLst>
            <pc:docMk/>
            <pc:sldMasterMk cId="1164024736" sldId="2147483831"/>
            <pc:sldLayoutMk cId="1016278192" sldId="2147483864"/>
          </pc:sldLayoutMkLst>
        </pc:sldLayoutChg>
      </pc:sldMasterChg>
      <pc:sldMasterChg chg="modSp new del mod addSldLayout delSldLayout">
        <pc:chgData name="Puzzo Carolina Tanita" userId="8e17834e-95bb-4778-83b1-e1f469ec2669" providerId="ADAL" clId="{FDBCD1BF-EBB5-4953-979A-BFC321C702A8}" dt="2024-12-20T10:21:12.580" v="928" actId="6938"/>
        <pc:sldMasterMkLst>
          <pc:docMk/>
          <pc:sldMasterMk cId="4110190590" sldId="2147483865"/>
        </pc:sldMasterMkLst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297301009" sldId="2147483866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2097132415" sldId="2147483867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1396597717" sldId="2147483868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729388009" sldId="2147483869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379395585" sldId="2147483870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1344290545" sldId="2147483871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1871040846" sldId="2147483872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1162854069" sldId="2147483873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870697910" sldId="2147483874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723544823" sldId="2147483875"/>
          </pc:sldLayoutMkLst>
        </pc:sldLayoutChg>
        <pc:sldLayoutChg chg="new del replId">
          <pc:chgData name="Puzzo Carolina Tanita" userId="8e17834e-95bb-4778-83b1-e1f469ec2669" providerId="ADAL" clId="{FDBCD1BF-EBB5-4953-979A-BFC321C702A8}" dt="2024-12-20T10:21:12.580" v="928" actId="6938"/>
          <pc:sldLayoutMkLst>
            <pc:docMk/>
            <pc:sldMasterMk cId="4110190590" sldId="2147483865"/>
            <pc:sldLayoutMk cId="3849955049" sldId="2147483876"/>
          </pc:sldLayoutMkLst>
        </pc:sldLayoutChg>
      </pc:sldMasterChg>
    </pc:docChg>
  </pc:docChgLst>
  <pc:docChgLst>
    <pc:chgData name="Puzzo Carolina Tanita" userId="8e17834e-95bb-4778-83b1-e1f469ec2669" providerId="ADAL" clId="{E9EF367A-3B3B-43D4-BA83-42478F1550B4}"/>
    <pc:docChg chg="undo redo custSel addSld delSld modSld sldOrd addMainMaster delMainMaster modMainMaster modSection">
      <pc:chgData name="Puzzo Carolina Tanita" userId="8e17834e-95bb-4778-83b1-e1f469ec2669" providerId="ADAL" clId="{E9EF367A-3B3B-43D4-BA83-42478F1550B4}" dt="2025-01-29T14:20:24.030" v="873" actId="478"/>
      <pc:docMkLst>
        <pc:docMk/>
      </pc:docMkLst>
      <pc:sldChg chg="del">
        <pc:chgData name="Puzzo Carolina Tanita" userId="8e17834e-95bb-4778-83b1-e1f469ec2669" providerId="ADAL" clId="{E9EF367A-3B3B-43D4-BA83-42478F1550B4}" dt="2025-01-15T14:19:30.751" v="722" actId="47"/>
        <pc:sldMkLst>
          <pc:docMk/>
          <pc:sldMk cId="1480953362" sldId="320"/>
        </pc:sldMkLst>
      </pc:sldChg>
      <pc:sldChg chg="del">
        <pc:chgData name="Puzzo Carolina Tanita" userId="8e17834e-95bb-4778-83b1-e1f469ec2669" providerId="ADAL" clId="{E9EF367A-3B3B-43D4-BA83-42478F1550B4}" dt="2025-01-15T14:27:32.930" v="802" actId="47"/>
        <pc:sldMkLst>
          <pc:docMk/>
          <pc:sldMk cId="2549064388" sldId="329"/>
        </pc:sldMkLst>
      </pc:sldChg>
      <pc:sldChg chg="del">
        <pc:chgData name="Puzzo Carolina Tanita" userId="8e17834e-95bb-4778-83b1-e1f469ec2669" providerId="ADAL" clId="{E9EF367A-3B3B-43D4-BA83-42478F1550B4}" dt="2025-01-15T14:21:54.626" v="742" actId="47"/>
        <pc:sldMkLst>
          <pc:docMk/>
          <pc:sldMk cId="2446082498" sldId="333"/>
        </pc:sldMkLst>
      </pc:sldChg>
      <pc:sldChg chg="addSp modSp mod modClrScheme chgLayout">
        <pc:chgData name="Puzzo Carolina Tanita" userId="8e17834e-95bb-4778-83b1-e1f469ec2669" providerId="ADAL" clId="{E9EF367A-3B3B-43D4-BA83-42478F1550B4}" dt="2025-01-15T10:24:10.899" v="471" actId="700"/>
        <pc:sldMkLst>
          <pc:docMk/>
          <pc:sldMk cId="2604875578" sldId="335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26:04.979" v="486" actId="700"/>
        <pc:sldMkLst>
          <pc:docMk/>
          <pc:sldMk cId="1893711370" sldId="336"/>
        </pc:sldMkLst>
      </pc:sldChg>
      <pc:sldChg chg="modSp del mod modClrScheme chgLayout">
        <pc:chgData name="Puzzo Carolina Tanita" userId="8e17834e-95bb-4778-83b1-e1f469ec2669" providerId="ADAL" clId="{E9EF367A-3B3B-43D4-BA83-42478F1550B4}" dt="2025-01-15T14:19:31.687" v="723" actId="47"/>
        <pc:sldMkLst>
          <pc:docMk/>
          <pc:sldMk cId="1910699924" sldId="341"/>
        </pc:sldMkLst>
      </pc:sldChg>
      <pc:sldChg chg="modSp del mod modClrScheme chgLayout">
        <pc:chgData name="Puzzo Carolina Tanita" userId="8e17834e-95bb-4778-83b1-e1f469ec2669" providerId="ADAL" clId="{E9EF367A-3B3B-43D4-BA83-42478F1550B4}" dt="2025-01-15T14:27:32.930" v="802" actId="47"/>
        <pc:sldMkLst>
          <pc:docMk/>
          <pc:sldMk cId="3380842256" sldId="353"/>
        </pc:sldMkLst>
      </pc:sldChg>
      <pc:sldChg chg="addSp modSp del mod modClrScheme chgLayout">
        <pc:chgData name="Puzzo Carolina Tanita" userId="8e17834e-95bb-4778-83b1-e1f469ec2669" providerId="ADAL" clId="{E9EF367A-3B3B-43D4-BA83-42478F1550B4}" dt="2025-01-15T14:27:34.908" v="803" actId="47"/>
        <pc:sldMkLst>
          <pc:docMk/>
          <pc:sldMk cId="1682262274" sldId="354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25:42.671" v="485" actId="478"/>
        <pc:sldMkLst>
          <pc:docMk/>
          <pc:sldMk cId="2314347306" sldId="355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27:13.587" v="493" actId="478"/>
        <pc:sldMkLst>
          <pc:docMk/>
          <pc:sldMk cId="4065596048" sldId="356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26:57.470" v="490" actId="478"/>
        <pc:sldMkLst>
          <pc:docMk/>
          <pc:sldMk cId="2564223455" sldId="357"/>
        </pc:sldMkLst>
      </pc:sldChg>
      <pc:sldChg chg="modSp mod modClrScheme chgLayout">
        <pc:chgData name="Puzzo Carolina Tanita" userId="8e17834e-95bb-4778-83b1-e1f469ec2669" providerId="ADAL" clId="{E9EF367A-3B3B-43D4-BA83-42478F1550B4}" dt="2025-01-15T10:16:06.657" v="423" actId="700"/>
        <pc:sldMkLst>
          <pc:docMk/>
          <pc:sldMk cId="830141309" sldId="360"/>
        </pc:sldMkLst>
      </pc:sldChg>
      <pc:sldChg chg="addSp modSp del mod modClrScheme chgLayout">
        <pc:chgData name="Puzzo Carolina Tanita" userId="8e17834e-95bb-4778-83b1-e1f469ec2669" providerId="ADAL" clId="{E9EF367A-3B3B-43D4-BA83-42478F1550B4}" dt="2025-01-15T14:21:59.647" v="743" actId="47"/>
        <pc:sldMkLst>
          <pc:docMk/>
          <pc:sldMk cId="183861784" sldId="361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19:50.726" v="462" actId="478"/>
        <pc:sldMkLst>
          <pc:docMk/>
          <pc:sldMk cId="3230895333" sldId="381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19:38.662" v="456" actId="478"/>
        <pc:sldMkLst>
          <pc:docMk/>
          <pc:sldMk cId="701602763" sldId="382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18:34.871" v="438"/>
        <pc:sldMkLst>
          <pc:docMk/>
          <pc:sldMk cId="4096600043" sldId="383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19:11.382" v="447" actId="478"/>
        <pc:sldMkLst>
          <pc:docMk/>
          <pc:sldMk cId="1621615501" sldId="384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19:44.863" v="461" actId="478"/>
        <pc:sldMkLst>
          <pc:docMk/>
          <pc:sldMk cId="31913228" sldId="385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19:33.558" v="452" actId="478"/>
        <pc:sldMkLst>
          <pc:docMk/>
          <pc:sldMk cId="3877307034" sldId="386"/>
        </pc:sldMkLst>
      </pc:sldChg>
      <pc:sldChg chg="del">
        <pc:chgData name="Puzzo Carolina Tanita" userId="8e17834e-95bb-4778-83b1-e1f469ec2669" providerId="ADAL" clId="{E9EF367A-3B3B-43D4-BA83-42478F1550B4}" dt="2025-01-15T09:50:52.445" v="242" actId="47"/>
        <pc:sldMkLst>
          <pc:docMk/>
          <pc:sldMk cId="30565102" sldId="406"/>
        </pc:sldMkLst>
      </pc:sldChg>
      <pc:sldChg chg="add del">
        <pc:chgData name="Puzzo Carolina Tanita" userId="8e17834e-95bb-4778-83b1-e1f469ec2669" providerId="ADAL" clId="{E9EF367A-3B3B-43D4-BA83-42478F1550B4}" dt="2025-01-15T09:51:20.244" v="247" actId="47"/>
        <pc:sldMkLst>
          <pc:docMk/>
          <pc:sldMk cId="4254869937" sldId="409"/>
        </pc:sldMkLst>
      </pc:sldChg>
      <pc:sldChg chg="addSp delSp modSp mod">
        <pc:chgData name="Puzzo Carolina Tanita" userId="8e17834e-95bb-4778-83b1-e1f469ec2669" providerId="ADAL" clId="{E9EF367A-3B3B-43D4-BA83-42478F1550B4}" dt="2025-01-15T09:51:42.425" v="252" actId="732"/>
        <pc:sldMkLst>
          <pc:docMk/>
          <pc:sldMk cId="1818418000" sldId="410"/>
        </pc:sldMkLst>
      </pc:sldChg>
      <pc:sldChg chg="add del">
        <pc:chgData name="Puzzo Carolina Tanita" userId="8e17834e-95bb-4778-83b1-e1f469ec2669" providerId="ADAL" clId="{E9EF367A-3B3B-43D4-BA83-42478F1550B4}" dt="2025-01-15T09:52:00.940" v="253" actId="47"/>
        <pc:sldMkLst>
          <pc:docMk/>
          <pc:sldMk cId="3707816576" sldId="411"/>
        </pc:sldMkLst>
      </pc:sldChg>
      <pc:sldChg chg="addSp delSp modSp add mod ord setBg modClrScheme chgLayout">
        <pc:chgData name="Puzzo Carolina Tanita" userId="8e17834e-95bb-4778-83b1-e1f469ec2669" providerId="ADAL" clId="{E9EF367A-3B3B-43D4-BA83-42478F1550B4}" dt="2025-01-15T09:58:15.813" v="276" actId="20577"/>
        <pc:sldMkLst>
          <pc:docMk/>
          <pc:sldMk cId="746839579" sldId="412"/>
        </pc:sldMkLst>
      </pc:sldChg>
      <pc:sldChg chg="del">
        <pc:chgData name="Puzzo Carolina Tanita" userId="8e17834e-95bb-4778-83b1-e1f469ec2669" providerId="ADAL" clId="{E9EF367A-3B3B-43D4-BA83-42478F1550B4}" dt="2025-01-15T14:22:07.920" v="744" actId="47"/>
        <pc:sldMkLst>
          <pc:docMk/>
          <pc:sldMk cId="2129538329" sldId="413"/>
        </pc:sldMkLst>
      </pc:sldChg>
      <pc:sldChg chg="addSp modSp del mod modClrScheme chgLayout">
        <pc:chgData name="Puzzo Carolina Tanita" userId="8e17834e-95bb-4778-83b1-e1f469ec2669" providerId="ADAL" clId="{E9EF367A-3B3B-43D4-BA83-42478F1550B4}" dt="2025-01-15T14:22:14.059" v="746" actId="47"/>
        <pc:sldMkLst>
          <pc:docMk/>
          <pc:sldMk cId="1446642436" sldId="416"/>
        </pc:sldMkLst>
      </pc:sldChg>
      <pc:sldChg chg="del">
        <pc:chgData name="Puzzo Carolina Tanita" userId="8e17834e-95bb-4778-83b1-e1f469ec2669" providerId="ADAL" clId="{E9EF367A-3B3B-43D4-BA83-42478F1550B4}" dt="2025-01-15T14:22:12.615" v="745" actId="47"/>
        <pc:sldMkLst>
          <pc:docMk/>
          <pc:sldMk cId="2780382791" sldId="437"/>
        </pc:sldMkLst>
      </pc:sldChg>
      <pc:sldChg chg="addSp delSp modSp del mod modClrScheme chgLayout">
        <pc:chgData name="Puzzo Carolina Tanita" userId="8e17834e-95bb-4778-83b1-e1f469ec2669" providerId="ADAL" clId="{E9EF367A-3B3B-43D4-BA83-42478F1550B4}" dt="2025-01-15T14:25:18.825" v="773" actId="47"/>
        <pc:sldMkLst>
          <pc:docMk/>
          <pc:sldMk cId="823265520" sldId="438"/>
        </pc:sldMkLst>
      </pc:sldChg>
      <pc:sldChg chg="addSp delSp modSp mod modClrScheme chgLayout">
        <pc:chgData name="Puzzo Carolina Tanita" userId="8e17834e-95bb-4778-83b1-e1f469ec2669" providerId="ADAL" clId="{E9EF367A-3B3B-43D4-BA83-42478F1550B4}" dt="2025-01-15T10:27:02.301" v="492" actId="478"/>
        <pc:sldMkLst>
          <pc:docMk/>
          <pc:sldMk cId="3986593155" sldId="448"/>
        </pc:sldMkLst>
      </pc:sldChg>
      <pc:sldChg chg="addSp modSp mod modClrScheme chgLayout">
        <pc:chgData name="Puzzo Carolina Tanita" userId="8e17834e-95bb-4778-83b1-e1f469ec2669" providerId="ADAL" clId="{E9EF367A-3B3B-43D4-BA83-42478F1550B4}" dt="2025-01-15T14:33:03.094" v="808" actId="108"/>
        <pc:sldMkLst>
          <pc:docMk/>
          <pc:sldMk cId="1880762870" sldId="451"/>
        </pc:sldMkLst>
      </pc:sldChg>
      <pc:sldChg chg="addSp modSp">
        <pc:chgData name="Puzzo Carolina Tanita" userId="8e17834e-95bb-4778-83b1-e1f469ec2669" providerId="ADAL" clId="{E9EF367A-3B3B-43D4-BA83-42478F1550B4}" dt="2025-01-17T10:26:05.293" v="809"/>
        <pc:sldMkLst>
          <pc:docMk/>
          <pc:sldMk cId="199494359" sldId="455"/>
        </pc:sldMkLst>
      </pc:sldChg>
      <pc:sldChg chg="addSp delSp modSp mod">
        <pc:chgData name="Puzzo Carolina Tanita" userId="8e17834e-95bb-4778-83b1-e1f469ec2669" providerId="ADAL" clId="{E9EF367A-3B3B-43D4-BA83-42478F1550B4}" dt="2025-01-17T10:26:17.931" v="810"/>
        <pc:sldMkLst>
          <pc:docMk/>
          <pc:sldMk cId="1902833106" sldId="456"/>
        </pc:sldMkLst>
      </pc:sldChg>
      <pc:sldChg chg="addSp modSp">
        <pc:chgData name="Puzzo Carolina Tanita" userId="8e17834e-95bb-4778-83b1-e1f469ec2669" providerId="ADAL" clId="{E9EF367A-3B3B-43D4-BA83-42478F1550B4}" dt="2025-01-17T10:26:19.382" v="811"/>
        <pc:sldMkLst>
          <pc:docMk/>
          <pc:sldMk cId="3077629937" sldId="457"/>
        </pc:sldMkLst>
      </pc:sldChg>
      <pc:sldChg chg="addSp modSp">
        <pc:chgData name="Puzzo Carolina Tanita" userId="8e17834e-95bb-4778-83b1-e1f469ec2669" providerId="ADAL" clId="{E9EF367A-3B3B-43D4-BA83-42478F1550B4}" dt="2025-01-17T10:26:20.435" v="812"/>
        <pc:sldMkLst>
          <pc:docMk/>
          <pc:sldMk cId="953152705" sldId="458"/>
        </pc:sldMkLst>
      </pc:sldChg>
      <pc:sldChg chg="addSp modSp">
        <pc:chgData name="Puzzo Carolina Tanita" userId="8e17834e-95bb-4778-83b1-e1f469ec2669" providerId="ADAL" clId="{E9EF367A-3B3B-43D4-BA83-42478F1550B4}" dt="2025-01-17T10:26:21.068" v="813"/>
        <pc:sldMkLst>
          <pc:docMk/>
          <pc:sldMk cId="1095716919" sldId="459"/>
        </pc:sldMkLst>
      </pc:sldChg>
      <pc:sldChg chg="modSp">
        <pc:chgData name="Puzzo Carolina Tanita" userId="8e17834e-95bb-4778-83b1-e1f469ec2669" providerId="ADAL" clId="{E9EF367A-3B3B-43D4-BA83-42478F1550B4}" dt="2025-01-08T18:19:30.558" v="51" actId="11530"/>
        <pc:sldMkLst>
          <pc:docMk/>
          <pc:sldMk cId="3622941005" sldId="460"/>
        </pc:sldMkLst>
      </pc:sldChg>
      <pc:sldChg chg="addSp modSp">
        <pc:chgData name="Puzzo Carolina Tanita" userId="8e17834e-95bb-4778-83b1-e1f469ec2669" providerId="ADAL" clId="{E9EF367A-3B3B-43D4-BA83-42478F1550B4}" dt="2025-01-17T10:26:21.646" v="814"/>
        <pc:sldMkLst>
          <pc:docMk/>
          <pc:sldMk cId="1501784026" sldId="461"/>
        </pc:sldMkLst>
      </pc:sldChg>
      <pc:sldChg chg="addSp modSp">
        <pc:chgData name="Puzzo Carolina Tanita" userId="8e17834e-95bb-4778-83b1-e1f469ec2669" providerId="ADAL" clId="{E9EF367A-3B3B-43D4-BA83-42478F1550B4}" dt="2025-01-17T10:26:22.298" v="815"/>
        <pc:sldMkLst>
          <pc:docMk/>
          <pc:sldMk cId="2737245112" sldId="462"/>
        </pc:sldMkLst>
      </pc:sldChg>
      <pc:sldChg chg="addSp modSp">
        <pc:chgData name="Puzzo Carolina Tanita" userId="8e17834e-95bb-4778-83b1-e1f469ec2669" providerId="ADAL" clId="{E9EF367A-3B3B-43D4-BA83-42478F1550B4}" dt="2025-01-17T10:26:22.962" v="816"/>
        <pc:sldMkLst>
          <pc:docMk/>
          <pc:sldMk cId="2023451716" sldId="463"/>
        </pc:sldMkLst>
      </pc:sldChg>
      <pc:sldChg chg="addSp delSp modSp mod">
        <pc:chgData name="Puzzo Carolina Tanita" userId="8e17834e-95bb-4778-83b1-e1f469ec2669" providerId="ADAL" clId="{E9EF367A-3B3B-43D4-BA83-42478F1550B4}" dt="2025-01-17T10:26:23.580" v="817"/>
        <pc:sldMkLst>
          <pc:docMk/>
          <pc:sldMk cId="1588479711" sldId="464"/>
        </pc:sldMkLst>
      </pc:sldChg>
      <pc:sldChg chg="new del">
        <pc:chgData name="Puzzo Carolina Tanita" userId="8e17834e-95bb-4778-83b1-e1f469ec2669" providerId="ADAL" clId="{E9EF367A-3B3B-43D4-BA83-42478F1550B4}" dt="2025-01-09T13:14:29.837" v="175" actId="47"/>
        <pc:sldMkLst>
          <pc:docMk/>
          <pc:sldMk cId="588239752" sldId="465"/>
        </pc:sldMkLst>
      </pc:sldChg>
      <pc:sldChg chg="addSp delSp modSp new del mod">
        <pc:chgData name="Puzzo Carolina Tanita" userId="8e17834e-95bb-4778-83b1-e1f469ec2669" providerId="ADAL" clId="{E9EF367A-3B3B-43D4-BA83-42478F1550B4}" dt="2025-01-09T12:56:05.333" v="130" actId="680"/>
        <pc:sldMkLst>
          <pc:docMk/>
          <pc:sldMk cId="1618924054" sldId="465"/>
        </pc:sldMkLst>
      </pc:sldChg>
      <pc:sldChg chg="addSp delSp modSp new del mod">
        <pc:chgData name="Puzzo Carolina Tanita" userId="8e17834e-95bb-4778-83b1-e1f469ec2669" providerId="ADAL" clId="{E9EF367A-3B3B-43D4-BA83-42478F1550B4}" dt="2025-01-09T12:57:31.478" v="146" actId="47"/>
        <pc:sldMkLst>
          <pc:docMk/>
          <pc:sldMk cId="2422649423" sldId="465"/>
        </pc:sldMkLst>
      </pc:sldChg>
      <pc:sldChg chg="new del">
        <pc:chgData name="Puzzo Carolina Tanita" userId="8e17834e-95bb-4778-83b1-e1f469ec2669" providerId="ADAL" clId="{E9EF367A-3B3B-43D4-BA83-42478F1550B4}" dt="2025-01-09T12:55:32.160" v="120" actId="47"/>
        <pc:sldMkLst>
          <pc:docMk/>
          <pc:sldMk cId="2546764838" sldId="465"/>
        </pc:sldMkLst>
      </pc:sldChg>
      <pc:sldChg chg="addSp delSp modSp new del mod">
        <pc:chgData name="Puzzo Carolina Tanita" userId="8e17834e-95bb-4778-83b1-e1f469ec2669" providerId="ADAL" clId="{E9EF367A-3B3B-43D4-BA83-42478F1550B4}" dt="2025-01-09T13:00:25.500" v="172" actId="47"/>
        <pc:sldMkLst>
          <pc:docMk/>
          <pc:sldMk cId="2997181786" sldId="465"/>
        </pc:sldMkLst>
      </pc:sldChg>
      <pc:sldChg chg="addSp delSp modSp new del mod">
        <pc:chgData name="Puzzo Carolina Tanita" userId="8e17834e-95bb-4778-83b1-e1f469ec2669" providerId="ADAL" clId="{E9EF367A-3B3B-43D4-BA83-42478F1550B4}" dt="2025-01-09T12:58:55.534" v="154" actId="47"/>
        <pc:sldMkLst>
          <pc:docMk/>
          <pc:sldMk cId="4261942249" sldId="465"/>
        </pc:sldMkLst>
      </pc:sldChg>
      <pc:sldChg chg="addSp delSp modSp new mod modClrScheme chgLayout">
        <pc:chgData name="Puzzo Carolina Tanita" userId="8e17834e-95bb-4778-83b1-e1f469ec2669" providerId="ADAL" clId="{E9EF367A-3B3B-43D4-BA83-42478F1550B4}" dt="2025-01-29T11:01:53.682" v="839" actId="700"/>
        <pc:sldMkLst>
          <pc:docMk/>
          <pc:sldMk cId="1306735587" sldId="466"/>
        </pc:sldMkLst>
      </pc:sldChg>
      <pc:sldChg chg="addSp delSp modSp add mod">
        <pc:chgData name="Puzzo Carolina Tanita" userId="8e17834e-95bb-4778-83b1-e1f469ec2669" providerId="ADAL" clId="{E9EF367A-3B3B-43D4-BA83-42478F1550B4}" dt="2025-01-29T14:20:24.030" v="873" actId="478"/>
        <pc:sldMkLst>
          <pc:docMk/>
          <pc:sldMk cId="3958028367" sldId="467"/>
        </pc:sldMkLst>
      </pc:sldChg>
      <pc:sldChg chg="new del">
        <pc:chgData name="Puzzo Carolina Tanita" userId="8e17834e-95bb-4778-83b1-e1f469ec2669" providerId="ADAL" clId="{E9EF367A-3B3B-43D4-BA83-42478F1550B4}" dt="2025-01-15T09:57:27.588" v="259" actId="47"/>
        <pc:sldMkLst>
          <pc:docMk/>
          <pc:sldMk cId="657761498" sldId="468"/>
        </pc:sldMkLst>
      </pc:sldChg>
      <pc:sldChg chg="modSp new del mod">
        <pc:chgData name="Puzzo Carolina Tanita" userId="8e17834e-95bb-4778-83b1-e1f469ec2669" providerId="ADAL" clId="{E9EF367A-3B3B-43D4-BA83-42478F1550B4}" dt="2025-01-15T14:13:18.057" v="674" actId="47"/>
        <pc:sldMkLst>
          <pc:docMk/>
          <pc:sldMk cId="2729639026" sldId="468"/>
        </pc:sldMkLst>
      </pc:sldChg>
      <pc:sldChg chg="new del">
        <pc:chgData name="Puzzo Carolina Tanita" userId="8e17834e-95bb-4778-83b1-e1f469ec2669" providerId="ADAL" clId="{E9EF367A-3B3B-43D4-BA83-42478F1550B4}" dt="2025-01-15T10:24:14.158" v="473" actId="680"/>
        <pc:sldMkLst>
          <pc:docMk/>
          <pc:sldMk cId="2882174456" sldId="468"/>
        </pc:sldMkLst>
      </pc:sldChg>
      <pc:sldChg chg="addSp delSp modSp new mod ord">
        <pc:chgData name="Puzzo Carolina Tanita" userId="8e17834e-95bb-4778-83b1-e1f469ec2669" providerId="ADAL" clId="{E9EF367A-3B3B-43D4-BA83-42478F1550B4}" dt="2025-01-15T14:14:05.411" v="689" actId="1076"/>
        <pc:sldMkLst>
          <pc:docMk/>
          <pc:sldMk cId="4186437022" sldId="469"/>
        </pc:sldMkLst>
      </pc:sldChg>
      <pc:sldChg chg="addSp delSp modSp add mod">
        <pc:chgData name="Puzzo Carolina Tanita" userId="8e17834e-95bb-4778-83b1-e1f469ec2669" providerId="ADAL" clId="{E9EF367A-3B3B-43D4-BA83-42478F1550B4}" dt="2025-01-15T14:15:17.596" v="707" actId="108"/>
        <pc:sldMkLst>
          <pc:docMk/>
          <pc:sldMk cId="1213679375" sldId="470"/>
        </pc:sldMkLst>
      </pc:sldChg>
      <pc:sldChg chg="new del">
        <pc:chgData name="Puzzo Carolina Tanita" userId="8e17834e-95bb-4778-83b1-e1f469ec2669" providerId="ADAL" clId="{E9EF367A-3B3B-43D4-BA83-42478F1550B4}" dt="2025-01-15T14:25:35.328" v="784" actId="47"/>
        <pc:sldMkLst>
          <pc:docMk/>
          <pc:sldMk cId="951337972" sldId="471"/>
        </pc:sldMkLst>
      </pc:sldChg>
      <pc:sldChg chg="modSp new del mod">
        <pc:chgData name="Puzzo Carolina Tanita" userId="8e17834e-95bb-4778-83b1-e1f469ec2669" providerId="ADAL" clId="{E9EF367A-3B3B-43D4-BA83-42478F1550B4}" dt="2025-01-15T14:26:32.065" v="797" actId="47"/>
        <pc:sldMkLst>
          <pc:docMk/>
          <pc:sldMk cId="2828774050" sldId="472"/>
        </pc:sldMkLst>
      </pc:sldChg>
      <pc:sldChg chg="new del">
        <pc:chgData name="Puzzo Carolina Tanita" userId="8e17834e-95bb-4778-83b1-e1f469ec2669" providerId="ADAL" clId="{E9EF367A-3B3B-43D4-BA83-42478F1550B4}" dt="2025-01-15T14:26:36.923" v="798" actId="47"/>
        <pc:sldMkLst>
          <pc:docMk/>
          <pc:sldMk cId="3263958446" sldId="473"/>
        </pc:sldMkLst>
      </pc:sldChg>
      <pc:sldChg chg="addSp modSp new mod">
        <pc:chgData name="Puzzo Carolina Tanita" userId="8e17834e-95bb-4778-83b1-e1f469ec2669" providerId="ADAL" clId="{E9EF367A-3B3B-43D4-BA83-42478F1550B4}" dt="2025-01-15T14:26:30.492" v="796"/>
        <pc:sldMkLst>
          <pc:docMk/>
          <pc:sldMk cId="795719359" sldId="474"/>
        </pc:sldMkLst>
      </pc:sldChg>
      <pc:sldChg chg="addSp delSp modSp add mod">
        <pc:chgData name="Puzzo Carolina Tanita" userId="8e17834e-95bb-4778-83b1-e1f469ec2669" providerId="ADAL" clId="{E9EF367A-3B3B-43D4-BA83-42478F1550B4}" dt="2025-01-15T14:26:46.044" v="801"/>
        <pc:sldMkLst>
          <pc:docMk/>
          <pc:sldMk cId="3013953607" sldId="475"/>
        </pc:sldMkLst>
      </pc:sldChg>
      <pc:sldMasterChg chg="addSldLayout delSldLayout modSldLayout sldLayoutOrd">
        <pc:chgData name="Puzzo Carolina Tanita" userId="8e17834e-95bb-4778-83b1-e1f469ec2669" providerId="ADAL" clId="{E9EF367A-3B3B-43D4-BA83-42478F1550B4}" dt="2025-01-15T14:16:39.171" v="721" actId="207"/>
        <pc:sldMasterMkLst>
          <pc:docMk/>
          <pc:sldMasterMk cId="0" sldId="2147483648"/>
        </pc:sldMasterMkLst>
        <pc:sldLayoutChg chg="modSp">
          <pc:chgData name="Puzzo Carolina Tanita" userId="8e17834e-95bb-4778-83b1-e1f469ec2669" providerId="ADAL" clId="{E9EF367A-3B3B-43D4-BA83-42478F1550B4}" dt="2025-01-09T10:11:42.030" v="55" actId="11530"/>
          <pc:sldLayoutMkLst>
            <pc:docMk/>
            <pc:sldMasterMk cId="0" sldId="2147483648"/>
            <pc:sldLayoutMk cId="320350564" sldId="2147483680"/>
          </pc:sldLayoutMkLst>
          <pc:spChg chg="mod">
            <ac:chgData name="Puzzo Carolina Tanita" userId="8e17834e-95bb-4778-83b1-e1f469ec2669" providerId="ADAL" clId="{E9EF367A-3B3B-43D4-BA83-42478F1550B4}" dt="2025-01-09T10:11:42.030" v="55" actId="11530"/>
            <ac:spMkLst>
              <pc:docMk/>
              <pc:sldMasterMk cId="0" sldId="2147483648"/>
              <pc:sldLayoutMk cId="320350564" sldId="2147483680"/>
              <ac:spMk id="2" creationId="{9436EED7-8D10-EC6E-4D44-2B9B82DA46AB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1:30.708" v="54" actId="11530"/>
          <pc:sldLayoutMkLst>
            <pc:docMk/>
            <pc:sldMasterMk cId="0" sldId="2147483648"/>
            <pc:sldLayoutMk cId="372145604" sldId="2147483681"/>
          </pc:sldLayoutMkLst>
        </pc:sldLayoutChg>
        <pc:sldLayoutChg chg="addSp delSp modSp mod">
          <pc:chgData name="Puzzo Carolina Tanita" userId="8e17834e-95bb-4778-83b1-e1f469ec2669" providerId="ADAL" clId="{E9EF367A-3B3B-43D4-BA83-42478F1550B4}" dt="2025-01-15T09:56:25.392" v="257" actId="478"/>
          <pc:sldLayoutMkLst>
            <pc:docMk/>
            <pc:sldMasterMk cId="0" sldId="2147483648"/>
            <pc:sldLayoutMk cId="2532656711" sldId="2147483701"/>
          </pc:sldLayoutMkLst>
          <pc:picChg chg="add mod ord">
            <ac:chgData name="Puzzo Carolina Tanita" userId="8e17834e-95bb-4778-83b1-e1f469ec2669" providerId="ADAL" clId="{E9EF367A-3B3B-43D4-BA83-42478F1550B4}" dt="2025-01-15T09:56:16.577" v="256" actId="167"/>
            <ac:picMkLst>
              <pc:docMk/>
              <pc:sldMasterMk cId="0" sldId="2147483648"/>
              <pc:sldLayoutMk cId="2532656711" sldId="2147483701"/>
              <ac:picMk id="3" creationId="{F1EDAF37-5AB1-E3F8-AE30-49225E68F391}"/>
            </ac:picMkLst>
          </pc:picChg>
        </pc:sldLayoutChg>
        <pc:sldLayoutChg chg="modSp mod">
          <pc:chgData name="Puzzo Carolina Tanita" userId="8e17834e-95bb-4778-83b1-e1f469ec2669" providerId="ADAL" clId="{E9EF367A-3B3B-43D4-BA83-42478F1550B4}" dt="2025-01-15T14:01:22.665" v="507" actId="14100"/>
          <pc:sldLayoutMkLst>
            <pc:docMk/>
            <pc:sldMasterMk cId="0" sldId="2147483648"/>
            <pc:sldLayoutMk cId="1348368030" sldId="2147483702"/>
          </pc:sldLayoutMkLst>
          <pc:spChg chg="mod">
            <ac:chgData name="Puzzo Carolina Tanita" userId="8e17834e-95bb-4778-83b1-e1f469ec2669" providerId="ADAL" clId="{E9EF367A-3B3B-43D4-BA83-42478F1550B4}" dt="2025-01-15T14:01:22.665" v="507" actId="14100"/>
            <ac:spMkLst>
              <pc:docMk/>
              <pc:sldMasterMk cId="0" sldId="2147483648"/>
              <pc:sldLayoutMk cId="1348368030" sldId="2147483702"/>
              <ac:spMk id="8" creationId="{89BFA568-47BC-EE47-BDA4-A73C4F8469B0}"/>
            </ac:spMkLst>
          </pc:spChg>
        </pc:sldLayoutChg>
        <pc:sldLayoutChg chg="modSp mod">
          <pc:chgData name="Puzzo Carolina Tanita" userId="8e17834e-95bb-4778-83b1-e1f469ec2669" providerId="ADAL" clId="{E9EF367A-3B3B-43D4-BA83-42478F1550B4}" dt="2025-01-15T14:02:55.058" v="534" actId="14100"/>
          <pc:sldLayoutMkLst>
            <pc:docMk/>
            <pc:sldMasterMk cId="0" sldId="2147483648"/>
            <pc:sldLayoutMk cId="1833813864" sldId="2147483703"/>
          </pc:sldLayoutMkLst>
          <pc:spChg chg="mod">
            <ac:chgData name="Puzzo Carolina Tanita" userId="8e17834e-95bb-4778-83b1-e1f469ec2669" providerId="ADAL" clId="{E9EF367A-3B3B-43D4-BA83-42478F1550B4}" dt="2025-01-15T14:02:55.058" v="534" actId="14100"/>
            <ac:spMkLst>
              <pc:docMk/>
              <pc:sldMasterMk cId="0" sldId="2147483648"/>
              <pc:sldLayoutMk cId="1833813864" sldId="2147483703"/>
              <ac:spMk id="7" creationId="{7CE841CC-D4DC-644C-8116-E10032C16C93}"/>
            </ac:spMkLst>
          </pc:spChg>
          <pc:spChg chg="mod">
            <ac:chgData name="Puzzo Carolina Tanita" userId="8e17834e-95bb-4778-83b1-e1f469ec2669" providerId="ADAL" clId="{E9EF367A-3B3B-43D4-BA83-42478F1550B4}" dt="2025-01-15T14:02:53.292" v="533" actId="14100"/>
            <ac:spMkLst>
              <pc:docMk/>
              <pc:sldMasterMk cId="0" sldId="2147483648"/>
              <pc:sldLayoutMk cId="1833813864" sldId="2147483703"/>
              <ac:spMk id="8" creationId="{89BFA568-47BC-EE47-BDA4-A73C4F8469B0}"/>
            </ac:spMkLst>
          </pc:spChg>
        </pc:sldLayoutChg>
        <pc:sldLayoutChg chg="modSp mod">
          <pc:chgData name="Puzzo Carolina Tanita" userId="8e17834e-95bb-4778-83b1-e1f469ec2669" providerId="ADAL" clId="{E9EF367A-3B3B-43D4-BA83-42478F1550B4}" dt="2025-01-15T14:02:43.135" v="529" actId="14100"/>
          <pc:sldLayoutMkLst>
            <pc:docMk/>
            <pc:sldMasterMk cId="0" sldId="2147483648"/>
            <pc:sldLayoutMk cId="1410704329" sldId="2147483704"/>
          </pc:sldLayoutMkLst>
          <pc:spChg chg="mod">
            <ac:chgData name="Puzzo Carolina Tanita" userId="8e17834e-95bb-4778-83b1-e1f469ec2669" providerId="ADAL" clId="{E9EF367A-3B3B-43D4-BA83-42478F1550B4}" dt="2025-01-15T14:02:41.160" v="528" actId="14100"/>
            <ac:spMkLst>
              <pc:docMk/>
              <pc:sldMasterMk cId="0" sldId="2147483648"/>
              <pc:sldLayoutMk cId="1410704329" sldId="2147483704"/>
              <ac:spMk id="7" creationId="{7CE841CC-D4DC-644C-8116-E10032C16C93}"/>
            </ac:spMkLst>
          </pc:spChg>
          <pc:spChg chg="mod">
            <ac:chgData name="Puzzo Carolina Tanita" userId="8e17834e-95bb-4778-83b1-e1f469ec2669" providerId="ADAL" clId="{E9EF367A-3B3B-43D4-BA83-42478F1550B4}" dt="2025-01-15T14:02:31.423" v="524" actId="14100"/>
            <ac:spMkLst>
              <pc:docMk/>
              <pc:sldMasterMk cId="0" sldId="2147483648"/>
              <pc:sldLayoutMk cId="1410704329" sldId="2147483704"/>
              <ac:spMk id="8" creationId="{89BFA568-47BC-EE47-BDA4-A73C4F8469B0}"/>
            </ac:spMkLst>
          </pc:spChg>
          <pc:spChg chg="mod">
            <ac:chgData name="Puzzo Carolina Tanita" userId="8e17834e-95bb-4778-83b1-e1f469ec2669" providerId="ADAL" clId="{E9EF367A-3B3B-43D4-BA83-42478F1550B4}" dt="2025-01-15T14:02:33.592" v="525" actId="14100"/>
            <ac:spMkLst>
              <pc:docMk/>
              <pc:sldMasterMk cId="0" sldId="2147483648"/>
              <pc:sldLayoutMk cId="1410704329" sldId="2147483704"/>
              <ac:spMk id="10" creationId="{D97E1775-AE4F-E544-98B1-6B879AA0550E}"/>
            </ac:spMkLst>
          </pc:spChg>
          <pc:spChg chg="mod">
            <ac:chgData name="Puzzo Carolina Tanita" userId="8e17834e-95bb-4778-83b1-e1f469ec2669" providerId="ADAL" clId="{E9EF367A-3B3B-43D4-BA83-42478F1550B4}" dt="2025-01-15T14:02:43.135" v="529" actId="14100"/>
            <ac:spMkLst>
              <pc:docMk/>
              <pc:sldMasterMk cId="0" sldId="2147483648"/>
              <pc:sldLayoutMk cId="1410704329" sldId="2147483704"/>
              <ac:spMk id="11" creationId="{525F9796-A266-1146-9832-9EC9F07EE9E4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2:41.941" v="69" actId="11530"/>
          <pc:sldLayoutMkLst>
            <pc:docMk/>
            <pc:sldMasterMk cId="0" sldId="2147483648"/>
            <pc:sldLayoutMk cId="3745081287" sldId="2147483706"/>
          </pc:sldLayoutMkLst>
          <pc:spChg chg="mod">
            <ac:chgData name="Puzzo Carolina Tanita" userId="8e17834e-95bb-4778-83b1-e1f469ec2669" providerId="ADAL" clId="{E9EF367A-3B3B-43D4-BA83-42478F1550B4}" dt="2025-01-09T10:12:35.290" v="66" actId="11530"/>
            <ac:spMkLst>
              <pc:docMk/>
              <pc:sldMasterMk cId="0" sldId="2147483648"/>
              <pc:sldLayoutMk cId="3745081287" sldId="2147483706"/>
              <ac:spMk id="3" creationId="{C151FC13-6845-F14D-906A-EB01F7A36260}"/>
            </ac:spMkLst>
          </pc:spChg>
          <pc:spChg chg="mod">
            <ac:chgData name="Puzzo Carolina Tanita" userId="8e17834e-95bb-4778-83b1-e1f469ec2669" providerId="ADAL" clId="{E9EF367A-3B3B-43D4-BA83-42478F1550B4}" dt="2025-01-09T10:12:37.676" v="67" actId="11530"/>
            <ac:spMkLst>
              <pc:docMk/>
              <pc:sldMasterMk cId="0" sldId="2147483648"/>
              <pc:sldLayoutMk cId="3745081287" sldId="2147483706"/>
              <ac:spMk id="15" creationId="{40E2EA5A-81FC-F549-92EA-4EE2EA3D0EB1}"/>
            </ac:spMkLst>
          </pc:spChg>
          <pc:spChg chg="mod">
            <ac:chgData name="Puzzo Carolina Tanita" userId="8e17834e-95bb-4778-83b1-e1f469ec2669" providerId="ADAL" clId="{E9EF367A-3B3B-43D4-BA83-42478F1550B4}" dt="2025-01-09T10:12:41.941" v="69" actId="11530"/>
            <ac:spMkLst>
              <pc:docMk/>
              <pc:sldMasterMk cId="0" sldId="2147483648"/>
              <pc:sldLayoutMk cId="3745081287" sldId="2147483706"/>
              <ac:spMk id="17" creationId="{2E2E3905-052B-DB44-977E-C41CB2943569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2:50.093" v="71" actId="11530"/>
          <pc:sldLayoutMkLst>
            <pc:docMk/>
            <pc:sldMasterMk cId="0" sldId="2147483648"/>
            <pc:sldLayoutMk cId="3483715971" sldId="2147483715"/>
          </pc:sldLayoutMkLst>
          <pc:spChg chg="mod">
            <ac:chgData name="Puzzo Carolina Tanita" userId="8e17834e-95bb-4778-83b1-e1f469ec2669" providerId="ADAL" clId="{E9EF367A-3B3B-43D4-BA83-42478F1550B4}" dt="2025-01-09T10:12:47.807" v="70" actId="11530"/>
            <ac:spMkLst>
              <pc:docMk/>
              <pc:sldMasterMk cId="0" sldId="2147483648"/>
              <pc:sldLayoutMk cId="3483715971" sldId="2147483715"/>
              <ac:spMk id="18" creationId="{58F457DA-298D-CC4F-9D97-26F2EE6BBCEE}"/>
            </ac:spMkLst>
          </pc:spChg>
          <pc:spChg chg="mod">
            <ac:chgData name="Puzzo Carolina Tanita" userId="8e17834e-95bb-4778-83b1-e1f469ec2669" providerId="ADAL" clId="{E9EF367A-3B3B-43D4-BA83-42478F1550B4}" dt="2025-01-09T10:12:50.093" v="71" actId="11530"/>
            <ac:spMkLst>
              <pc:docMk/>
              <pc:sldMasterMk cId="0" sldId="2147483648"/>
              <pc:sldLayoutMk cId="3483715971" sldId="2147483715"/>
              <ac:spMk id="19" creationId="{3B53B5FA-D0FA-6A4F-8CDA-2FFFEA8E6B50}"/>
            </ac:spMkLst>
          </pc:spChg>
        </pc:sldLayoutChg>
        <pc:sldLayoutChg chg="modSp mod">
          <pc:chgData name="Puzzo Carolina Tanita" userId="8e17834e-95bb-4778-83b1-e1f469ec2669" providerId="ADAL" clId="{E9EF367A-3B3B-43D4-BA83-42478F1550B4}" dt="2025-01-09T10:13:02.508" v="77" actId="11530"/>
          <pc:sldLayoutMkLst>
            <pc:docMk/>
            <pc:sldMasterMk cId="0" sldId="2147483648"/>
            <pc:sldLayoutMk cId="2238345407" sldId="2147483716"/>
          </pc:sldLayoutMkLst>
          <pc:spChg chg="mod">
            <ac:chgData name="Puzzo Carolina Tanita" userId="8e17834e-95bb-4778-83b1-e1f469ec2669" providerId="ADAL" clId="{E9EF367A-3B3B-43D4-BA83-42478F1550B4}" dt="2025-01-09T10:12:55.772" v="73" actId="11530"/>
            <ac:spMkLst>
              <pc:docMk/>
              <pc:sldMasterMk cId="0" sldId="2147483648"/>
              <pc:sldLayoutMk cId="2238345407" sldId="2147483716"/>
              <ac:spMk id="14" creationId="{3EBD5936-30FC-E24F-963E-DBF205293D81}"/>
            </ac:spMkLst>
          </pc:spChg>
          <pc:spChg chg="mod">
            <ac:chgData name="Puzzo Carolina Tanita" userId="8e17834e-95bb-4778-83b1-e1f469ec2669" providerId="ADAL" clId="{E9EF367A-3B3B-43D4-BA83-42478F1550B4}" dt="2025-01-09T10:12:59.729" v="76" actId="11530"/>
            <ac:spMkLst>
              <pc:docMk/>
              <pc:sldMasterMk cId="0" sldId="2147483648"/>
              <pc:sldLayoutMk cId="2238345407" sldId="2147483716"/>
              <ac:spMk id="16" creationId="{1DD0663A-B159-524B-98AC-B0791367A1C7}"/>
            </ac:spMkLst>
          </pc:spChg>
          <pc:spChg chg="mod">
            <ac:chgData name="Puzzo Carolina Tanita" userId="8e17834e-95bb-4778-83b1-e1f469ec2669" providerId="ADAL" clId="{E9EF367A-3B3B-43D4-BA83-42478F1550B4}" dt="2025-01-09T10:13:02.508" v="77" actId="11530"/>
            <ac:spMkLst>
              <pc:docMk/>
              <pc:sldMasterMk cId="0" sldId="2147483648"/>
              <pc:sldLayoutMk cId="2238345407" sldId="2147483716"/>
              <ac:spMk id="17" creationId="{DEAF764D-70BF-BB4B-A3E6-E2829E342C0D}"/>
            </ac:spMkLst>
          </pc:spChg>
          <pc:spChg chg="mod">
            <ac:chgData name="Puzzo Carolina Tanita" userId="8e17834e-95bb-4778-83b1-e1f469ec2669" providerId="ADAL" clId="{E9EF367A-3B3B-43D4-BA83-42478F1550B4}" dt="2025-01-09T10:12:53.246" v="72" actId="11530"/>
            <ac:spMkLst>
              <pc:docMk/>
              <pc:sldMasterMk cId="0" sldId="2147483648"/>
              <pc:sldLayoutMk cId="2238345407" sldId="2147483716"/>
              <ac:spMk id="18" creationId="{58F457DA-298D-CC4F-9D97-26F2EE6BBCEE}"/>
            </ac:spMkLst>
          </pc:spChg>
        </pc:sldLayoutChg>
        <pc:sldLayoutChg chg="addSp modSp mod">
          <pc:chgData name="Puzzo Carolina Tanita" userId="8e17834e-95bb-4778-83b1-e1f469ec2669" providerId="ADAL" clId="{E9EF367A-3B3B-43D4-BA83-42478F1550B4}" dt="2025-01-15T13:58:45.784" v="506" actId="167"/>
          <pc:sldLayoutMkLst>
            <pc:docMk/>
            <pc:sldMasterMk cId="0" sldId="2147483648"/>
            <pc:sldLayoutMk cId="74075258" sldId="2147483721"/>
          </pc:sldLayoutMkLst>
          <pc:spChg chg="add mod ord">
            <ac:chgData name="Puzzo Carolina Tanita" userId="8e17834e-95bb-4778-83b1-e1f469ec2669" providerId="ADAL" clId="{E9EF367A-3B3B-43D4-BA83-42478F1550B4}" dt="2025-01-15T13:58:45.784" v="506" actId="167"/>
            <ac:spMkLst>
              <pc:docMk/>
              <pc:sldMasterMk cId="0" sldId="2147483648"/>
              <pc:sldLayoutMk cId="74075258" sldId="2147483721"/>
              <ac:spMk id="4" creationId="{87ED4A42-A464-86D0-B598-7B13AC2B49B6}"/>
            </ac:spMkLst>
          </pc:spChg>
        </pc:sldLayoutChg>
        <pc:sldLayoutChg chg="addSp modSp mod">
          <pc:chgData name="Puzzo Carolina Tanita" userId="8e17834e-95bb-4778-83b1-e1f469ec2669" providerId="ADAL" clId="{E9EF367A-3B3B-43D4-BA83-42478F1550B4}" dt="2025-01-15T13:57:41.657" v="501" actId="167"/>
          <pc:sldLayoutMkLst>
            <pc:docMk/>
            <pc:sldMasterMk cId="0" sldId="2147483648"/>
            <pc:sldLayoutMk cId="1935286244" sldId="2147483722"/>
          </pc:sldLayoutMkLst>
          <pc:spChg chg="add mod ord">
            <ac:chgData name="Puzzo Carolina Tanita" userId="8e17834e-95bb-4778-83b1-e1f469ec2669" providerId="ADAL" clId="{E9EF367A-3B3B-43D4-BA83-42478F1550B4}" dt="2025-01-15T13:57:41.657" v="501" actId="167"/>
            <ac:spMkLst>
              <pc:docMk/>
              <pc:sldMasterMk cId="0" sldId="2147483648"/>
              <pc:sldLayoutMk cId="1935286244" sldId="2147483722"/>
              <ac:spMk id="4" creationId="{5C89799B-D87D-4737-AC80-F790370D3DF2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3:41.102" v="86" actId="11530"/>
          <pc:sldLayoutMkLst>
            <pc:docMk/>
            <pc:sldMasterMk cId="0" sldId="2147483648"/>
            <pc:sldLayoutMk cId="80561212" sldId="2147483731"/>
          </pc:sldLayoutMkLst>
        </pc:sldLayoutChg>
        <pc:sldLayoutChg chg="modSp">
          <pc:chgData name="Puzzo Carolina Tanita" userId="8e17834e-95bb-4778-83b1-e1f469ec2669" providerId="ADAL" clId="{E9EF367A-3B3B-43D4-BA83-42478F1550B4}" dt="2025-01-09T10:13:18.517" v="80" actId="11530"/>
          <pc:sldLayoutMkLst>
            <pc:docMk/>
            <pc:sldMasterMk cId="0" sldId="2147483648"/>
            <pc:sldLayoutMk cId="3393901158" sldId="2147483732"/>
          </pc:sldLayoutMkLst>
        </pc:sldLayoutChg>
        <pc:sldLayoutChg chg="addSp delSp modSp mod">
          <pc:chgData name="Puzzo Carolina Tanita" userId="8e17834e-95bb-4778-83b1-e1f469ec2669" providerId="ADAL" clId="{E9EF367A-3B3B-43D4-BA83-42478F1550B4}" dt="2025-01-15T14:11:51.842" v="645" actId="571"/>
          <pc:sldLayoutMkLst>
            <pc:docMk/>
            <pc:sldMasterMk cId="0" sldId="2147483648"/>
            <pc:sldLayoutMk cId="3178319660" sldId="2147483742"/>
          </pc:sldLayoutMkLst>
          <pc:spChg chg="add mod">
            <ac:chgData name="Puzzo Carolina Tanita" userId="8e17834e-95bb-4778-83b1-e1f469ec2669" providerId="ADAL" clId="{E9EF367A-3B3B-43D4-BA83-42478F1550B4}" dt="2025-01-15T14:06:46.323" v="567" actId="14100"/>
            <ac:spMkLst>
              <pc:docMk/>
              <pc:sldMasterMk cId="0" sldId="2147483648"/>
              <pc:sldLayoutMk cId="3178319660" sldId="2147483742"/>
              <ac:spMk id="5" creationId="{3E2A264A-495F-51BB-AF97-C0092A7A0F8B}"/>
            </ac:spMkLst>
          </pc:spChg>
          <pc:spChg chg="add mod">
            <ac:chgData name="Puzzo Carolina Tanita" userId="8e17834e-95bb-4778-83b1-e1f469ec2669" providerId="ADAL" clId="{E9EF367A-3B3B-43D4-BA83-42478F1550B4}" dt="2025-01-15T14:11:38.967" v="639" actId="571"/>
            <ac:spMkLst>
              <pc:docMk/>
              <pc:sldMasterMk cId="0" sldId="2147483648"/>
              <pc:sldLayoutMk cId="3178319660" sldId="2147483742"/>
              <ac:spMk id="7" creationId="{490ECB25-84FE-6FD2-89BD-E7C2FD3DE8DB}"/>
            </ac:spMkLst>
          </pc:spChg>
          <pc:spChg chg="add mod">
            <ac:chgData name="Puzzo Carolina Tanita" userId="8e17834e-95bb-4778-83b1-e1f469ec2669" providerId="ADAL" clId="{E9EF367A-3B3B-43D4-BA83-42478F1550B4}" dt="2025-01-15T14:11:41.085" v="640" actId="571"/>
            <ac:spMkLst>
              <pc:docMk/>
              <pc:sldMasterMk cId="0" sldId="2147483648"/>
              <pc:sldLayoutMk cId="3178319660" sldId="2147483742"/>
              <ac:spMk id="8" creationId="{2D164677-2728-E132-C6DF-62BE130E6943}"/>
            </ac:spMkLst>
          </pc:spChg>
          <pc:spChg chg="add mod">
            <ac:chgData name="Puzzo Carolina Tanita" userId="8e17834e-95bb-4778-83b1-e1f469ec2669" providerId="ADAL" clId="{E9EF367A-3B3B-43D4-BA83-42478F1550B4}" dt="2025-01-15T14:11:51.842" v="645" actId="571"/>
            <ac:spMkLst>
              <pc:docMk/>
              <pc:sldMasterMk cId="0" sldId="2147483648"/>
              <pc:sldLayoutMk cId="3178319660" sldId="2147483742"/>
              <ac:spMk id="11" creationId="{773900D0-61FA-AF87-FE80-CBC3E82986BD}"/>
            </ac:spMkLst>
          </pc:spChg>
          <pc:spChg chg="mod">
            <ac:chgData name="Puzzo Carolina Tanita" userId="8e17834e-95bb-4778-83b1-e1f469ec2669" providerId="ADAL" clId="{E9EF367A-3B3B-43D4-BA83-42478F1550B4}" dt="2025-01-15T14:11:34.692" v="638" actId="20577"/>
            <ac:spMkLst>
              <pc:docMk/>
              <pc:sldMasterMk cId="0" sldId="2147483648"/>
              <pc:sldLayoutMk cId="3178319660" sldId="2147483742"/>
              <ac:spMk id="14" creationId="{C752EB65-3234-F64D-9930-1EE5C439CE6C}"/>
            </ac:spMkLst>
          </pc:spChg>
          <pc:spChg chg="mod">
            <ac:chgData name="Puzzo Carolina Tanita" userId="8e17834e-95bb-4778-83b1-e1f469ec2669" providerId="ADAL" clId="{E9EF367A-3B3B-43D4-BA83-42478F1550B4}" dt="2025-01-15T14:11:33.080" v="637" actId="20577"/>
            <ac:spMkLst>
              <pc:docMk/>
              <pc:sldMasterMk cId="0" sldId="2147483648"/>
              <pc:sldLayoutMk cId="3178319660" sldId="2147483742"/>
              <ac:spMk id="19" creationId="{819CB206-CD45-924C-9682-C4CEECC04358}"/>
            </ac:spMkLst>
          </pc:spChg>
          <pc:spChg chg="mod">
            <ac:chgData name="Puzzo Carolina Tanita" userId="8e17834e-95bb-4778-83b1-e1f469ec2669" providerId="ADAL" clId="{E9EF367A-3B3B-43D4-BA83-42478F1550B4}" dt="2025-01-15T14:11:31.503" v="636" actId="20577"/>
            <ac:spMkLst>
              <pc:docMk/>
              <pc:sldMasterMk cId="0" sldId="2147483648"/>
              <pc:sldLayoutMk cId="3178319660" sldId="2147483742"/>
              <ac:spMk id="20" creationId="{5E36C0C3-F18F-1949-A74A-E0E9DE9D8F80}"/>
            </ac:spMkLst>
          </pc:spChg>
          <pc:spChg chg="mod">
            <ac:chgData name="Puzzo Carolina Tanita" userId="8e17834e-95bb-4778-83b1-e1f469ec2669" providerId="ADAL" clId="{E9EF367A-3B3B-43D4-BA83-42478F1550B4}" dt="2025-01-15T14:05:47.032" v="558" actId="1076"/>
            <ac:spMkLst>
              <pc:docMk/>
              <pc:sldMasterMk cId="0" sldId="2147483648"/>
              <pc:sldLayoutMk cId="3178319660" sldId="2147483742"/>
              <ac:spMk id="21" creationId="{E8C46508-3133-E74A-B690-D893CDF9DEEE}"/>
            </ac:spMkLst>
          </pc:spChg>
          <pc:spChg chg="mod">
            <ac:chgData name="Puzzo Carolina Tanita" userId="8e17834e-95bb-4778-83b1-e1f469ec2669" providerId="ADAL" clId="{E9EF367A-3B3B-43D4-BA83-42478F1550B4}" dt="2025-01-15T14:11:09.365" v="635" actId="208"/>
            <ac:spMkLst>
              <pc:docMk/>
              <pc:sldMasterMk cId="0" sldId="2147483648"/>
              <pc:sldLayoutMk cId="3178319660" sldId="2147483742"/>
              <ac:spMk id="22" creationId="{75475C9F-E10D-894B-BF03-B752D0F4393F}"/>
            </ac:spMkLst>
          </pc:spChg>
          <pc:spChg chg="mod">
            <ac:chgData name="Puzzo Carolina Tanita" userId="8e17834e-95bb-4778-83b1-e1f469ec2669" providerId="ADAL" clId="{E9EF367A-3B3B-43D4-BA83-42478F1550B4}" dt="2025-01-15T14:11:09.365" v="635" actId="208"/>
            <ac:spMkLst>
              <pc:docMk/>
              <pc:sldMasterMk cId="0" sldId="2147483648"/>
              <pc:sldLayoutMk cId="3178319660" sldId="2147483742"/>
              <ac:spMk id="23" creationId="{E2B286BF-6482-A842-B4C9-EAC11DAC94AF}"/>
            </ac:spMkLst>
          </pc:spChg>
          <pc:spChg chg="mod">
            <ac:chgData name="Puzzo Carolina Tanita" userId="8e17834e-95bb-4778-83b1-e1f469ec2669" providerId="ADAL" clId="{E9EF367A-3B3B-43D4-BA83-42478F1550B4}" dt="2025-01-15T14:11:09.365" v="635" actId="208"/>
            <ac:spMkLst>
              <pc:docMk/>
              <pc:sldMasterMk cId="0" sldId="2147483648"/>
              <pc:sldLayoutMk cId="3178319660" sldId="2147483742"/>
              <ac:spMk id="24" creationId="{88693188-8D68-A34F-9FE1-FBFFA45A20B0}"/>
            </ac:spMkLst>
          </pc:spChg>
          <pc:spChg chg="mod">
            <ac:chgData name="Puzzo Carolina Tanita" userId="8e17834e-95bb-4778-83b1-e1f469ec2669" providerId="ADAL" clId="{E9EF367A-3B3B-43D4-BA83-42478F1550B4}" dt="2025-01-15T14:11:09.365" v="635" actId="208"/>
            <ac:spMkLst>
              <pc:docMk/>
              <pc:sldMasterMk cId="0" sldId="2147483648"/>
              <pc:sldLayoutMk cId="3178319660" sldId="2147483742"/>
              <ac:spMk id="25" creationId="{39E85103-8B55-6D40-8AF3-54406DE26CAF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2:00.733" v="58" actId="11530"/>
          <pc:sldLayoutMkLst>
            <pc:docMk/>
            <pc:sldMasterMk cId="0" sldId="2147483648"/>
            <pc:sldLayoutMk cId="3313349896" sldId="2147483746"/>
          </pc:sldLayoutMkLst>
        </pc:sldLayoutChg>
        <pc:sldLayoutChg chg="modSp mod">
          <pc:chgData name="Puzzo Carolina Tanita" userId="8e17834e-95bb-4778-83b1-e1f469ec2669" providerId="ADAL" clId="{E9EF367A-3B3B-43D4-BA83-42478F1550B4}" dt="2025-01-15T14:02:49.348" v="532" actId="14100"/>
          <pc:sldLayoutMkLst>
            <pc:docMk/>
            <pc:sldMasterMk cId="0" sldId="2147483648"/>
            <pc:sldLayoutMk cId="2459842651" sldId="2147483762"/>
          </pc:sldLayoutMkLst>
          <pc:spChg chg="mod">
            <ac:chgData name="Puzzo Carolina Tanita" userId="8e17834e-95bb-4778-83b1-e1f469ec2669" providerId="ADAL" clId="{E9EF367A-3B3B-43D4-BA83-42478F1550B4}" dt="2025-01-15T14:02:49.348" v="532" actId="14100"/>
            <ac:spMkLst>
              <pc:docMk/>
              <pc:sldMasterMk cId="0" sldId="2147483648"/>
              <pc:sldLayoutMk cId="2459842651" sldId="2147483762"/>
              <ac:spMk id="7" creationId="{7CE841CC-D4DC-644C-8116-E10032C16C93}"/>
            </ac:spMkLst>
          </pc:spChg>
          <pc:spChg chg="mod">
            <ac:chgData name="Puzzo Carolina Tanita" userId="8e17834e-95bb-4778-83b1-e1f469ec2669" providerId="ADAL" clId="{E9EF367A-3B3B-43D4-BA83-42478F1550B4}" dt="2025-01-15T14:02:45.771" v="530" actId="14100"/>
            <ac:spMkLst>
              <pc:docMk/>
              <pc:sldMasterMk cId="0" sldId="2147483648"/>
              <pc:sldLayoutMk cId="2459842651" sldId="2147483762"/>
              <ac:spMk id="8" creationId="{89BFA568-47BC-EE47-BDA4-A73C4F8469B0}"/>
            </ac:spMkLst>
          </pc:spChg>
          <pc:spChg chg="mod">
            <ac:chgData name="Puzzo Carolina Tanita" userId="8e17834e-95bb-4778-83b1-e1f469ec2669" providerId="ADAL" clId="{E9EF367A-3B3B-43D4-BA83-42478F1550B4}" dt="2025-01-15T14:02:47.762" v="531" actId="14100"/>
            <ac:spMkLst>
              <pc:docMk/>
              <pc:sldMasterMk cId="0" sldId="2147483648"/>
              <pc:sldLayoutMk cId="2459842651" sldId="2147483762"/>
              <ac:spMk id="9" creationId="{6D012F3A-68A9-FC48-9CFF-36532C429EAC}"/>
            </ac:spMkLst>
          </pc:spChg>
        </pc:sldLayoutChg>
        <pc:sldLayoutChg chg="addSp delSp modSp add mod ord modTransition">
          <pc:chgData name="Puzzo Carolina Tanita" userId="8e17834e-95bb-4778-83b1-e1f469ec2669" providerId="ADAL" clId="{E9EF367A-3B3B-43D4-BA83-42478F1550B4}" dt="2025-01-15T09:58:58.180" v="282"/>
          <pc:sldLayoutMkLst>
            <pc:docMk/>
            <pc:sldMasterMk cId="0" sldId="2147483648"/>
            <pc:sldLayoutMk cId="2743811642" sldId="2147483763"/>
          </pc:sldLayoutMkLst>
          <pc:spChg chg="add mod">
            <ac:chgData name="Puzzo Carolina Tanita" userId="8e17834e-95bb-4778-83b1-e1f469ec2669" providerId="ADAL" clId="{E9EF367A-3B3B-43D4-BA83-42478F1550B4}" dt="2025-01-15T09:58:58.180" v="282"/>
            <ac:spMkLst>
              <pc:docMk/>
              <pc:sldMasterMk cId="0" sldId="2147483648"/>
              <pc:sldLayoutMk cId="2743811642" sldId="2147483763"/>
              <ac:spMk id="3" creationId="{0F2F3B9D-EC25-0614-16F3-D40107973F5E}"/>
            </ac:spMkLst>
          </pc:spChg>
        </pc:sldLayoutChg>
        <pc:sldLayoutChg chg="addSp delSp modSp add del mod modTransition">
          <pc:chgData name="Puzzo Carolina Tanita" userId="8e17834e-95bb-4778-83b1-e1f469ec2669" providerId="ADAL" clId="{E9EF367A-3B3B-43D4-BA83-42478F1550B4}" dt="2025-01-15T14:16:39.171" v="721" actId="207"/>
          <pc:sldLayoutMkLst>
            <pc:docMk/>
            <pc:sldMasterMk cId="0" sldId="2147483648"/>
            <pc:sldLayoutMk cId="3967141786" sldId="2147483764"/>
          </pc:sldLayoutMkLst>
          <pc:spChg chg="add mod">
            <ac:chgData name="Puzzo Carolina Tanita" userId="8e17834e-95bb-4778-83b1-e1f469ec2669" providerId="ADAL" clId="{E9EF367A-3B3B-43D4-BA83-42478F1550B4}" dt="2025-01-15T14:16:25.450" v="719"/>
            <ac:spMkLst>
              <pc:docMk/>
              <pc:sldMasterMk cId="0" sldId="2147483648"/>
              <pc:sldLayoutMk cId="3967141786" sldId="2147483764"/>
              <ac:spMk id="34" creationId="{D251003D-248B-06DC-4181-5612E0D62658}"/>
            </ac:spMkLst>
          </pc:spChg>
          <pc:spChg chg="add mod">
            <ac:chgData name="Puzzo Carolina Tanita" userId="8e17834e-95bb-4778-83b1-e1f469ec2669" providerId="ADAL" clId="{E9EF367A-3B3B-43D4-BA83-42478F1550B4}" dt="2025-01-15T14:16:25.450" v="719"/>
            <ac:spMkLst>
              <pc:docMk/>
              <pc:sldMasterMk cId="0" sldId="2147483648"/>
              <pc:sldLayoutMk cId="3967141786" sldId="2147483764"/>
              <ac:spMk id="35" creationId="{C0630F8C-8BE3-9953-22E5-B5C99F8F486B}"/>
            </ac:spMkLst>
          </pc:spChg>
          <pc:spChg chg="add mod">
            <ac:chgData name="Puzzo Carolina Tanita" userId="8e17834e-95bb-4778-83b1-e1f469ec2669" providerId="ADAL" clId="{E9EF367A-3B3B-43D4-BA83-42478F1550B4}" dt="2025-01-15T14:16:25.450" v="719"/>
            <ac:spMkLst>
              <pc:docMk/>
              <pc:sldMasterMk cId="0" sldId="2147483648"/>
              <pc:sldLayoutMk cId="3967141786" sldId="2147483764"/>
              <ac:spMk id="36" creationId="{5686FBB8-07BC-A0EA-B55B-1EB80A8B4060}"/>
            </ac:spMkLst>
          </pc:spChg>
          <pc:spChg chg="add mod">
            <ac:chgData name="Puzzo Carolina Tanita" userId="8e17834e-95bb-4778-83b1-e1f469ec2669" providerId="ADAL" clId="{E9EF367A-3B3B-43D4-BA83-42478F1550B4}" dt="2025-01-15T14:16:25.450" v="719"/>
            <ac:spMkLst>
              <pc:docMk/>
              <pc:sldMasterMk cId="0" sldId="2147483648"/>
              <pc:sldLayoutMk cId="3967141786" sldId="2147483764"/>
              <ac:spMk id="37" creationId="{09934B0F-85EC-7A6D-12D6-74EF3762C4C6}"/>
            </ac:spMkLst>
          </pc:spChg>
          <pc:spChg chg="add mod">
            <ac:chgData name="Puzzo Carolina Tanita" userId="8e17834e-95bb-4778-83b1-e1f469ec2669" providerId="ADAL" clId="{E9EF367A-3B3B-43D4-BA83-42478F1550B4}" dt="2025-01-15T14:16:25.450" v="719"/>
            <ac:spMkLst>
              <pc:docMk/>
              <pc:sldMasterMk cId="0" sldId="2147483648"/>
              <pc:sldLayoutMk cId="3967141786" sldId="2147483764"/>
              <ac:spMk id="38" creationId="{025AC45D-BA11-E095-5A22-499C3F93DF69}"/>
            </ac:spMkLst>
          </pc:spChg>
          <pc:spChg chg="add mod">
            <ac:chgData name="Puzzo Carolina Tanita" userId="8e17834e-95bb-4778-83b1-e1f469ec2669" providerId="ADAL" clId="{E9EF367A-3B3B-43D4-BA83-42478F1550B4}" dt="2025-01-15T14:16:25.450" v="719"/>
            <ac:spMkLst>
              <pc:docMk/>
              <pc:sldMasterMk cId="0" sldId="2147483648"/>
              <pc:sldLayoutMk cId="3967141786" sldId="2147483764"/>
              <ac:spMk id="39" creationId="{00604C41-00B7-DB45-23AF-7FF8EABDCBA2}"/>
            </ac:spMkLst>
          </pc:spChg>
          <pc:spChg chg="add mod">
            <ac:chgData name="Puzzo Carolina Tanita" userId="8e17834e-95bb-4778-83b1-e1f469ec2669" providerId="ADAL" clId="{E9EF367A-3B3B-43D4-BA83-42478F1550B4}" dt="2025-01-15T14:16:25.450" v="719"/>
            <ac:spMkLst>
              <pc:docMk/>
              <pc:sldMasterMk cId="0" sldId="2147483648"/>
              <pc:sldLayoutMk cId="3967141786" sldId="2147483764"/>
              <ac:spMk id="40" creationId="{B88362C4-3E3B-2F79-581E-D618D5F9206E}"/>
            </ac:spMkLst>
          </pc:spChg>
          <pc:spChg chg="add mod">
            <ac:chgData name="Puzzo Carolina Tanita" userId="8e17834e-95bb-4778-83b1-e1f469ec2669" providerId="ADAL" clId="{E9EF367A-3B3B-43D4-BA83-42478F1550B4}" dt="2025-01-15T14:16:25.450" v="719"/>
            <ac:spMkLst>
              <pc:docMk/>
              <pc:sldMasterMk cId="0" sldId="2147483648"/>
              <pc:sldLayoutMk cId="3967141786" sldId="2147483764"/>
              <ac:spMk id="41" creationId="{82DC1F61-C99C-5663-EC0C-777088C5B6D4}"/>
            </ac:spMkLst>
          </pc:spChg>
          <pc:spChg chg="add mod">
            <ac:chgData name="Puzzo Carolina Tanita" userId="8e17834e-95bb-4778-83b1-e1f469ec2669" providerId="ADAL" clId="{E9EF367A-3B3B-43D4-BA83-42478F1550B4}" dt="2025-01-15T14:16:39.171" v="721" actId="207"/>
            <ac:spMkLst>
              <pc:docMk/>
              <pc:sldMasterMk cId="0" sldId="2147483648"/>
              <pc:sldLayoutMk cId="3967141786" sldId="2147483764"/>
              <ac:spMk id="42" creationId="{4A17DA48-FA44-486C-9D5B-804A56C82C4D}"/>
            </ac:spMkLst>
          </pc:spChg>
          <pc:spChg chg="add mod">
            <ac:chgData name="Puzzo Carolina Tanita" userId="8e17834e-95bb-4778-83b1-e1f469ec2669" providerId="ADAL" clId="{E9EF367A-3B3B-43D4-BA83-42478F1550B4}" dt="2025-01-15T14:16:39.171" v="721" actId="207"/>
            <ac:spMkLst>
              <pc:docMk/>
              <pc:sldMasterMk cId="0" sldId="2147483648"/>
              <pc:sldLayoutMk cId="3967141786" sldId="2147483764"/>
              <ac:spMk id="43" creationId="{8A67B0AA-1672-A316-AD00-99EFBE53DC73}"/>
            </ac:spMkLst>
          </pc:spChg>
          <pc:spChg chg="add mod">
            <ac:chgData name="Puzzo Carolina Tanita" userId="8e17834e-95bb-4778-83b1-e1f469ec2669" providerId="ADAL" clId="{E9EF367A-3B3B-43D4-BA83-42478F1550B4}" dt="2025-01-15T14:16:39.171" v="721" actId="207"/>
            <ac:spMkLst>
              <pc:docMk/>
              <pc:sldMasterMk cId="0" sldId="2147483648"/>
              <pc:sldLayoutMk cId="3967141786" sldId="2147483764"/>
              <ac:spMk id="44" creationId="{AE35EB05-CF3F-BB3F-B3B4-FF98A5A7309A}"/>
            </ac:spMkLst>
          </pc:spChg>
          <pc:spChg chg="add mod">
            <ac:chgData name="Puzzo Carolina Tanita" userId="8e17834e-95bb-4778-83b1-e1f469ec2669" providerId="ADAL" clId="{E9EF367A-3B3B-43D4-BA83-42478F1550B4}" dt="2025-01-15T14:16:39.171" v="721" actId="207"/>
            <ac:spMkLst>
              <pc:docMk/>
              <pc:sldMasterMk cId="0" sldId="2147483648"/>
              <pc:sldLayoutMk cId="3967141786" sldId="2147483764"/>
              <ac:spMk id="45" creationId="{2D593E9D-D3DB-CC54-6443-5C828522E2E3}"/>
            </ac:spMkLst>
          </pc:spChg>
        </pc:sldLayoutChg>
        <pc:sldLayoutChg chg="delSp mod">
          <pc:chgData name="Puzzo Carolina Tanita" userId="8e17834e-95bb-4778-83b1-e1f469ec2669" providerId="ADAL" clId="{E9EF367A-3B3B-43D4-BA83-42478F1550B4}" dt="2025-01-15T10:04:32.676" v="335" actId="478"/>
          <pc:sldLayoutMkLst>
            <pc:docMk/>
            <pc:sldMasterMk cId="0" sldId="2147483648"/>
            <pc:sldLayoutMk cId="2489469676" sldId="2147483902"/>
          </pc:sldLayoutMkLst>
        </pc:sldLayoutChg>
        <pc:sldLayoutChg chg="addSp modSp add mod ord modTransition">
          <pc:chgData name="Puzzo Carolina Tanita" userId="8e17834e-95bb-4778-83b1-e1f469ec2669" providerId="ADAL" clId="{E9EF367A-3B3B-43D4-BA83-42478F1550B4}" dt="2025-01-15T10:05:28.959" v="349" actId="1076"/>
          <pc:sldLayoutMkLst>
            <pc:docMk/>
            <pc:sldMasterMk cId="0" sldId="2147483648"/>
            <pc:sldLayoutMk cId="3332299862" sldId="2147483904"/>
          </pc:sldLayoutMkLst>
        </pc:sldLayoutChg>
        <pc:sldLayoutChg chg="add mod ord modTransition">
          <pc:chgData name="Puzzo Carolina Tanita" userId="8e17834e-95bb-4778-83b1-e1f469ec2669" providerId="ADAL" clId="{E9EF367A-3B3B-43D4-BA83-42478F1550B4}" dt="2025-01-15T10:04:56.475" v="342" actId="20578"/>
          <pc:sldLayoutMkLst>
            <pc:docMk/>
            <pc:sldMasterMk cId="0" sldId="2147483648"/>
            <pc:sldLayoutMk cId="4276559597" sldId="2147483905"/>
          </pc:sldLayoutMkLst>
        </pc:sldLayoutChg>
        <pc:sldLayoutChg chg="add mod ord modTransition">
          <pc:chgData name="Puzzo Carolina Tanita" userId="8e17834e-95bb-4778-83b1-e1f469ec2669" providerId="ADAL" clId="{E9EF367A-3B3B-43D4-BA83-42478F1550B4}" dt="2025-01-15T10:04:56.475" v="342" actId="20578"/>
          <pc:sldLayoutMkLst>
            <pc:docMk/>
            <pc:sldMasterMk cId="0" sldId="2147483648"/>
            <pc:sldLayoutMk cId="2782600526" sldId="2147483906"/>
          </pc:sldLayoutMkLst>
        </pc:sldLayoutChg>
        <pc:sldLayoutChg chg="add mod ord modTransition">
          <pc:chgData name="Puzzo Carolina Tanita" userId="8e17834e-95bb-4778-83b1-e1f469ec2669" providerId="ADAL" clId="{E9EF367A-3B3B-43D4-BA83-42478F1550B4}" dt="2025-01-15T10:04:56.475" v="342" actId="20578"/>
          <pc:sldLayoutMkLst>
            <pc:docMk/>
            <pc:sldMasterMk cId="0" sldId="2147483648"/>
            <pc:sldLayoutMk cId="2277449939" sldId="2147483907"/>
          </pc:sldLayoutMkLst>
        </pc:sldLayoutChg>
      </pc:sldMasterChg>
      <pc:sldMasterChg chg="mod addSldLayout modSldLayout">
        <pc:chgData name="Puzzo Carolina Tanita" userId="8e17834e-95bb-4778-83b1-e1f469ec2669" providerId="ADAL" clId="{E9EF367A-3B3B-43D4-BA83-42478F1550B4}" dt="2025-01-29T10:44:31.138" v="837"/>
        <pc:sldMasterMkLst>
          <pc:docMk/>
          <pc:sldMasterMk cId="2897442517" sldId="2147483690"/>
        </pc:sldMasterMkLst>
        <pc:sldLayoutChg chg="addSp modSp">
          <pc:chgData name="Puzzo Carolina Tanita" userId="8e17834e-95bb-4778-83b1-e1f469ec2669" providerId="ADAL" clId="{E9EF367A-3B3B-43D4-BA83-42478F1550B4}" dt="2025-01-29T10:44:31.138" v="837"/>
          <pc:sldLayoutMkLst>
            <pc:docMk/>
            <pc:sldMasterMk cId="2897442517" sldId="2147483690"/>
            <pc:sldLayoutMk cId="872523872" sldId="2147483691"/>
          </pc:sldLayoutMkLst>
          <pc:spChg chg="add mod">
            <ac:chgData name="Puzzo Carolina Tanita" userId="8e17834e-95bb-4778-83b1-e1f469ec2669" providerId="ADAL" clId="{E9EF367A-3B3B-43D4-BA83-42478F1550B4}" dt="2025-01-29T10:44:31.138" v="837"/>
            <ac:spMkLst>
              <pc:docMk/>
              <pc:sldMasterMk cId="2897442517" sldId="2147483690"/>
              <pc:sldLayoutMk cId="872523872" sldId="2147483691"/>
              <ac:spMk id="2" creationId="{9795E256-EE45-211A-4D5D-5A11D699CFBF}"/>
            </ac:spMkLst>
          </pc:spChg>
          <pc:spChg chg="mod">
            <ac:chgData name="Puzzo Carolina Tanita" userId="8e17834e-95bb-4778-83b1-e1f469ec2669" providerId="ADAL" clId="{E9EF367A-3B3B-43D4-BA83-42478F1550B4}" dt="2025-01-08T18:08:41.349" v="23" actId="11530"/>
            <ac:spMkLst>
              <pc:docMk/>
              <pc:sldMasterMk cId="2897442517" sldId="2147483690"/>
              <pc:sldLayoutMk cId="872523872" sldId="2147483691"/>
              <ac:spMk id="7" creationId="{EDFF16AF-8D42-CC20-6234-4943BD9C2CB8}"/>
            </ac:spMkLst>
          </pc:spChg>
          <pc:spChg chg="mod">
            <ac:chgData name="Puzzo Carolina Tanita" userId="8e17834e-95bb-4778-83b1-e1f469ec2669" providerId="ADAL" clId="{E9EF367A-3B3B-43D4-BA83-42478F1550B4}" dt="2025-01-08T18:08:44.202" v="24" actId="11530"/>
            <ac:spMkLst>
              <pc:docMk/>
              <pc:sldMasterMk cId="2897442517" sldId="2147483690"/>
              <pc:sldLayoutMk cId="872523872" sldId="2147483691"/>
              <ac:spMk id="8" creationId="{21B083CB-637C-A7B2-22BD-25022655B55B}"/>
            </ac:spMkLst>
          </pc:spChg>
        </pc:sldLayoutChg>
        <pc:sldLayoutChg chg="modSp mod">
          <pc:chgData name="Puzzo Carolina Tanita" userId="8e17834e-95bb-4778-83b1-e1f469ec2669" providerId="ADAL" clId="{E9EF367A-3B3B-43D4-BA83-42478F1550B4}" dt="2025-01-09T10:14:37.431" v="95" actId="11530"/>
          <pc:sldLayoutMkLst>
            <pc:docMk/>
            <pc:sldMasterMk cId="2897442517" sldId="2147483690"/>
            <pc:sldLayoutMk cId="415683752" sldId="2147483692"/>
          </pc:sldLayoutMkLst>
        </pc:sldLayoutChg>
        <pc:sldLayoutChg chg="modSp">
          <pc:chgData name="Puzzo Carolina Tanita" userId="8e17834e-95bb-4778-83b1-e1f469ec2669" providerId="ADAL" clId="{E9EF367A-3B3B-43D4-BA83-42478F1550B4}" dt="2025-01-09T10:14:40.322" v="96" actId="11530"/>
          <pc:sldLayoutMkLst>
            <pc:docMk/>
            <pc:sldMasterMk cId="2897442517" sldId="2147483690"/>
            <pc:sldLayoutMk cId="2843141331" sldId="2147483693"/>
          </pc:sldLayoutMkLst>
        </pc:sldLayoutChg>
        <pc:sldLayoutChg chg="modSp">
          <pc:chgData name="Puzzo Carolina Tanita" userId="8e17834e-95bb-4778-83b1-e1f469ec2669" providerId="ADAL" clId="{E9EF367A-3B3B-43D4-BA83-42478F1550B4}" dt="2025-01-08T18:08:50.909" v="26" actId="11530"/>
          <pc:sldLayoutMkLst>
            <pc:docMk/>
            <pc:sldMasterMk cId="2897442517" sldId="2147483690"/>
            <pc:sldLayoutMk cId="515476584" sldId="2147483695"/>
          </pc:sldLayoutMkLst>
          <pc:spChg chg="mod">
            <ac:chgData name="Puzzo Carolina Tanita" userId="8e17834e-95bb-4778-83b1-e1f469ec2669" providerId="ADAL" clId="{E9EF367A-3B3B-43D4-BA83-42478F1550B4}" dt="2025-01-08T18:08:48.290" v="25" actId="11530"/>
            <ac:spMkLst>
              <pc:docMk/>
              <pc:sldMasterMk cId="2897442517" sldId="2147483690"/>
              <pc:sldLayoutMk cId="515476584" sldId="2147483695"/>
              <ac:spMk id="14" creationId="{45DF7F15-DEB7-821E-CF6E-17B0585C7217}"/>
            </ac:spMkLst>
          </pc:spChg>
          <pc:spChg chg="mod">
            <ac:chgData name="Puzzo Carolina Tanita" userId="8e17834e-95bb-4778-83b1-e1f469ec2669" providerId="ADAL" clId="{E9EF367A-3B3B-43D4-BA83-42478F1550B4}" dt="2025-01-08T18:08:50.909" v="26" actId="11530"/>
            <ac:spMkLst>
              <pc:docMk/>
              <pc:sldMasterMk cId="2897442517" sldId="2147483690"/>
              <pc:sldLayoutMk cId="515476584" sldId="2147483695"/>
              <ac:spMk id="15" creationId="{D508E698-4D3B-AE5D-464A-64CBBDC816E1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4:14.774" v="89" actId="11530"/>
          <pc:sldLayoutMkLst>
            <pc:docMk/>
            <pc:sldMasterMk cId="2897442517" sldId="2147483690"/>
            <pc:sldLayoutMk cId="3983726592" sldId="2147483696"/>
          </pc:sldLayoutMkLst>
        </pc:sldLayoutChg>
        <pc:sldLayoutChg chg="delSp modSp mod">
          <pc:chgData name="Puzzo Carolina Tanita" userId="8e17834e-95bb-4778-83b1-e1f469ec2669" providerId="ADAL" clId="{E9EF367A-3B3B-43D4-BA83-42478F1550B4}" dt="2025-01-15T09:40:02.404" v="220" actId="478"/>
          <pc:sldLayoutMkLst>
            <pc:docMk/>
            <pc:sldMasterMk cId="2897442517" sldId="2147483690"/>
            <pc:sldLayoutMk cId="2345775375" sldId="2147483711"/>
          </pc:sldLayoutMkLst>
        </pc:sldLayoutChg>
        <pc:sldLayoutChg chg="modSp">
          <pc:chgData name="Puzzo Carolina Tanita" userId="8e17834e-95bb-4778-83b1-e1f469ec2669" providerId="ADAL" clId="{E9EF367A-3B3B-43D4-BA83-42478F1550B4}" dt="2025-01-09T10:14:29.165" v="92" actId="11530"/>
          <pc:sldLayoutMkLst>
            <pc:docMk/>
            <pc:sldMasterMk cId="2897442517" sldId="2147483690"/>
            <pc:sldLayoutMk cId="666547956" sldId="2147483745"/>
          </pc:sldLayoutMkLst>
        </pc:sldLayoutChg>
        <pc:sldLayoutChg chg="addSp modSp mod">
          <pc:chgData name="Puzzo Carolina Tanita" userId="8e17834e-95bb-4778-83b1-e1f469ec2669" providerId="ADAL" clId="{E9EF367A-3B3B-43D4-BA83-42478F1550B4}" dt="2025-01-29T10:44:06.780" v="826" actId="14100"/>
          <pc:sldLayoutMkLst>
            <pc:docMk/>
            <pc:sldMasterMk cId="2897442517" sldId="2147483690"/>
            <pc:sldLayoutMk cId="781609468" sldId="2147483768"/>
          </pc:sldLayoutMkLst>
          <pc:spChg chg="mod">
            <ac:chgData name="Puzzo Carolina Tanita" userId="8e17834e-95bb-4778-83b1-e1f469ec2669" providerId="ADAL" clId="{E9EF367A-3B3B-43D4-BA83-42478F1550B4}" dt="2025-01-08T18:08:59.398" v="27" actId="11530"/>
            <ac:spMkLst>
              <pc:docMk/>
              <pc:sldMasterMk cId="2897442517" sldId="2147483690"/>
              <pc:sldLayoutMk cId="781609468" sldId="2147483768"/>
              <ac:spMk id="2" creationId="{9665570D-5E4C-CB34-5FCB-49DD66087EB3}"/>
            </ac:spMkLst>
          </pc:spChg>
          <pc:spChg chg="mod">
            <ac:chgData name="Puzzo Carolina Tanita" userId="8e17834e-95bb-4778-83b1-e1f469ec2669" providerId="ADAL" clId="{E9EF367A-3B3B-43D4-BA83-42478F1550B4}" dt="2025-01-29T10:44:02.706" v="825" actId="1076"/>
            <ac:spMkLst>
              <pc:docMk/>
              <pc:sldMasterMk cId="2897442517" sldId="2147483690"/>
              <pc:sldLayoutMk cId="781609468" sldId="2147483768"/>
              <ac:spMk id="3" creationId="{70C65829-7AF3-A13B-0768-AC578AA3FCF3}"/>
            </ac:spMkLst>
          </pc:spChg>
          <pc:spChg chg="add mod">
            <ac:chgData name="Puzzo Carolina Tanita" userId="8e17834e-95bb-4778-83b1-e1f469ec2669" providerId="ADAL" clId="{E9EF367A-3B3B-43D4-BA83-42478F1550B4}" dt="2025-01-29T10:43:59.581" v="824"/>
            <ac:spMkLst>
              <pc:docMk/>
              <pc:sldMasterMk cId="2897442517" sldId="2147483690"/>
              <pc:sldLayoutMk cId="781609468" sldId="2147483768"/>
              <ac:spMk id="4" creationId="{9041C140-F652-399F-4361-053E92D721FC}"/>
            </ac:spMkLst>
          </pc:spChg>
          <pc:spChg chg="mod">
            <ac:chgData name="Puzzo Carolina Tanita" userId="8e17834e-95bb-4778-83b1-e1f469ec2669" providerId="ADAL" clId="{E9EF367A-3B3B-43D4-BA83-42478F1550B4}" dt="2025-01-29T10:44:06.780" v="826" actId="14100"/>
            <ac:spMkLst>
              <pc:docMk/>
              <pc:sldMasterMk cId="2897442517" sldId="2147483690"/>
              <pc:sldLayoutMk cId="781609468" sldId="2147483768"/>
              <ac:spMk id="8" creationId="{E898F928-9C76-4875-F11D-A34958730DD3}"/>
            </ac:spMkLst>
          </pc:spChg>
          <pc:spChg chg="mod">
            <ac:chgData name="Puzzo Carolina Tanita" userId="8e17834e-95bb-4778-83b1-e1f469ec2669" providerId="ADAL" clId="{E9EF367A-3B3B-43D4-BA83-42478F1550B4}" dt="2025-01-08T18:09:01.852" v="28" actId="11530"/>
            <ac:spMkLst>
              <pc:docMk/>
              <pc:sldMasterMk cId="2897442517" sldId="2147483690"/>
              <pc:sldLayoutMk cId="781609468" sldId="2147483768"/>
              <ac:spMk id="9" creationId="{4D1E04C3-DCE0-C907-4274-C7D1DC0C902B}"/>
            </ac:spMkLst>
          </pc:spChg>
          <pc:spChg chg="mod">
            <ac:chgData name="Puzzo Carolina Tanita" userId="8e17834e-95bb-4778-83b1-e1f469ec2669" providerId="ADAL" clId="{E9EF367A-3B3B-43D4-BA83-42478F1550B4}" dt="2025-01-08T18:09:09.275" v="31" actId="11530"/>
            <ac:spMkLst>
              <pc:docMk/>
              <pc:sldMasterMk cId="2897442517" sldId="2147483690"/>
              <pc:sldLayoutMk cId="781609468" sldId="2147483768"/>
              <ac:spMk id="16" creationId="{DF7F5E8B-9175-7BD2-835D-E646C503E4A3}"/>
            </ac:spMkLst>
          </pc:spChg>
          <pc:spChg chg="mod">
            <ac:chgData name="Puzzo Carolina Tanita" userId="8e17834e-95bb-4778-83b1-e1f469ec2669" providerId="ADAL" clId="{E9EF367A-3B3B-43D4-BA83-42478F1550B4}" dt="2025-01-08T18:09:13.710" v="32" actId="11530"/>
            <ac:spMkLst>
              <pc:docMk/>
              <pc:sldMasterMk cId="2897442517" sldId="2147483690"/>
              <pc:sldLayoutMk cId="781609468" sldId="2147483768"/>
              <ac:spMk id="17" creationId="{BECF2447-DA98-5347-68EC-747607C49289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29T10:44:08.087" v="827"/>
          <pc:sldLayoutMkLst>
            <pc:docMk/>
            <pc:sldMasterMk cId="2897442517" sldId="2147483690"/>
            <pc:sldLayoutMk cId="3335406022" sldId="2147483769"/>
          </pc:sldLayoutMkLst>
          <pc:spChg chg="add mod">
            <ac:chgData name="Puzzo Carolina Tanita" userId="8e17834e-95bb-4778-83b1-e1f469ec2669" providerId="ADAL" clId="{E9EF367A-3B3B-43D4-BA83-42478F1550B4}" dt="2025-01-29T10:44:08.087" v="827"/>
            <ac:spMkLst>
              <pc:docMk/>
              <pc:sldMasterMk cId="2897442517" sldId="2147483690"/>
              <pc:sldLayoutMk cId="3335406022" sldId="2147483769"/>
              <ac:spMk id="2" creationId="{2179CD3E-EAB2-B079-3342-0D791AEB3732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29T10:44:08.719" v="828"/>
          <pc:sldLayoutMkLst>
            <pc:docMk/>
            <pc:sldMasterMk cId="2897442517" sldId="2147483690"/>
            <pc:sldLayoutMk cId="1058156861" sldId="2147483770"/>
          </pc:sldLayoutMkLst>
          <pc:spChg chg="mod">
            <ac:chgData name="Puzzo Carolina Tanita" userId="8e17834e-95bb-4778-83b1-e1f469ec2669" providerId="ADAL" clId="{E9EF367A-3B3B-43D4-BA83-42478F1550B4}" dt="2025-01-08T18:09:24.908" v="34" actId="11530"/>
            <ac:spMkLst>
              <pc:docMk/>
              <pc:sldMasterMk cId="2897442517" sldId="2147483690"/>
              <pc:sldLayoutMk cId="1058156861" sldId="2147483770"/>
              <ac:spMk id="2" creationId="{F035A7A8-131B-6FD7-7D9F-60B7D983EA96}"/>
            </ac:spMkLst>
          </pc:spChg>
          <pc:spChg chg="mod">
            <ac:chgData name="Puzzo Carolina Tanita" userId="8e17834e-95bb-4778-83b1-e1f469ec2669" providerId="ADAL" clId="{E9EF367A-3B3B-43D4-BA83-42478F1550B4}" dt="2025-01-08T18:09:28.058" v="35" actId="11530"/>
            <ac:spMkLst>
              <pc:docMk/>
              <pc:sldMasterMk cId="2897442517" sldId="2147483690"/>
              <pc:sldLayoutMk cId="1058156861" sldId="2147483770"/>
              <ac:spMk id="3" creationId="{2851F6A3-C10D-1C70-3129-F50A33E406F3}"/>
            </ac:spMkLst>
          </pc:spChg>
          <pc:spChg chg="add mod">
            <ac:chgData name="Puzzo Carolina Tanita" userId="8e17834e-95bb-4778-83b1-e1f469ec2669" providerId="ADAL" clId="{E9EF367A-3B3B-43D4-BA83-42478F1550B4}" dt="2025-01-29T10:44:08.719" v="828"/>
            <ac:spMkLst>
              <pc:docMk/>
              <pc:sldMasterMk cId="2897442517" sldId="2147483690"/>
              <pc:sldLayoutMk cId="1058156861" sldId="2147483770"/>
              <ac:spMk id="4" creationId="{C7F006FD-9B10-4855-546A-A305502E7285}"/>
            </ac:spMkLst>
          </pc:spChg>
          <pc:spChg chg="mod">
            <ac:chgData name="Puzzo Carolina Tanita" userId="8e17834e-95bb-4778-83b1-e1f469ec2669" providerId="ADAL" clId="{E9EF367A-3B3B-43D4-BA83-42478F1550B4}" dt="2025-01-08T18:09:21.688" v="33" actId="11530"/>
            <ac:spMkLst>
              <pc:docMk/>
              <pc:sldMasterMk cId="2897442517" sldId="2147483690"/>
              <pc:sldLayoutMk cId="1058156861" sldId="2147483770"/>
              <ac:spMk id="8" creationId="{5B82D8B1-A9EB-A85B-4FDD-4CEC00A23F4E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29T10:44:09.393" v="829"/>
          <pc:sldLayoutMkLst>
            <pc:docMk/>
            <pc:sldMasterMk cId="2897442517" sldId="2147483690"/>
            <pc:sldLayoutMk cId="2080739332" sldId="2147483771"/>
          </pc:sldLayoutMkLst>
          <pc:spChg chg="mod">
            <ac:chgData name="Puzzo Carolina Tanita" userId="8e17834e-95bb-4778-83b1-e1f469ec2669" providerId="ADAL" clId="{E9EF367A-3B3B-43D4-BA83-42478F1550B4}" dt="2025-01-08T18:09:36.841" v="37" actId="11530"/>
            <ac:spMkLst>
              <pc:docMk/>
              <pc:sldMasterMk cId="2897442517" sldId="2147483690"/>
              <pc:sldLayoutMk cId="2080739332" sldId="2147483771"/>
              <ac:spMk id="2" creationId="{F035A7A8-131B-6FD7-7D9F-60B7D983EA96}"/>
            </ac:spMkLst>
          </pc:spChg>
          <pc:spChg chg="mod">
            <ac:chgData name="Puzzo Carolina Tanita" userId="8e17834e-95bb-4778-83b1-e1f469ec2669" providerId="ADAL" clId="{E9EF367A-3B3B-43D4-BA83-42478F1550B4}" dt="2025-01-08T18:09:43.873" v="38" actId="11530"/>
            <ac:spMkLst>
              <pc:docMk/>
              <pc:sldMasterMk cId="2897442517" sldId="2147483690"/>
              <pc:sldLayoutMk cId="2080739332" sldId="2147483771"/>
              <ac:spMk id="3" creationId="{2851F6A3-C10D-1C70-3129-F50A33E406F3}"/>
            </ac:spMkLst>
          </pc:spChg>
          <pc:spChg chg="mod">
            <ac:chgData name="Puzzo Carolina Tanita" userId="8e17834e-95bb-4778-83b1-e1f469ec2669" providerId="ADAL" clId="{E9EF367A-3B3B-43D4-BA83-42478F1550B4}" dt="2025-01-08T18:09:32.021" v="36" actId="11530"/>
            <ac:spMkLst>
              <pc:docMk/>
              <pc:sldMasterMk cId="2897442517" sldId="2147483690"/>
              <pc:sldLayoutMk cId="2080739332" sldId="2147483771"/>
              <ac:spMk id="8" creationId="{5B82D8B1-A9EB-A85B-4FDD-4CEC00A23F4E}"/>
            </ac:spMkLst>
          </pc:spChg>
          <pc:spChg chg="add mod">
            <ac:chgData name="Puzzo Carolina Tanita" userId="8e17834e-95bb-4778-83b1-e1f469ec2669" providerId="ADAL" clId="{E9EF367A-3B3B-43D4-BA83-42478F1550B4}" dt="2025-01-29T10:44:09.393" v="829"/>
            <ac:spMkLst>
              <pc:docMk/>
              <pc:sldMasterMk cId="2897442517" sldId="2147483690"/>
              <pc:sldLayoutMk cId="2080739332" sldId="2147483771"/>
              <ac:spMk id="9" creationId="{358A7CBC-7FF8-3266-0791-84FA1D29E226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29T10:44:10.008" v="830"/>
          <pc:sldLayoutMkLst>
            <pc:docMk/>
            <pc:sldMasterMk cId="2897442517" sldId="2147483690"/>
            <pc:sldLayoutMk cId="2393116216" sldId="2147483824"/>
          </pc:sldLayoutMkLst>
          <pc:spChg chg="add mod">
            <ac:chgData name="Puzzo Carolina Tanita" userId="8e17834e-95bb-4778-83b1-e1f469ec2669" providerId="ADAL" clId="{E9EF367A-3B3B-43D4-BA83-42478F1550B4}" dt="2025-01-29T10:44:10.008" v="830"/>
            <ac:spMkLst>
              <pc:docMk/>
              <pc:sldMasterMk cId="2897442517" sldId="2147483690"/>
              <pc:sldLayoutMk cId="2393116216" sldId="2147483824"/>
              <ac:spMk id="2" creationId="{AF814C2F-1333-1486-669A-E5AAA774C4C1}"/>
            </ac:spMkLst>
          </pc:spChg>
          <pc:spChg chg="mod">
            <ac:chgData name="Puzzo Carolina Tanita" userId="8e17834e-95bb-4778-83b1-e1f469ec2669" providerId="ADAL" clId="{E9EF367A-3B3B-43D4-BA83-42478F1550B4}" dt="2025-01-08T18:09:56.748" v="41" actId="11530"/>
            <ac:spMkLst>
              <pc:docMk/>
              <pc:sldMasterMk cId="2897442517" sldId="2147483690"/>
              <pc:sldLayoutMk cId="2393116216" sldId="2147483824"/>
              <ac:spMk id="9" creationId="{D0CA77A5-E26C-0719-0449-2FC1FDE1A776}"/>
            </ac:spMkLst>
          </pc:spChg>
          <pc:spChg chg="mod">
            <ac:chgData name="Puzzo Carolina Tanita" userId="8e17834e-95bb-4778-83b1-e1f469ec2669" providerId="ADAL" clId="{E9EF367A-3B3B-43D4-BA83-42478F1550B4}" dt="2025-01-08T18:09:49.436" v="39" actId="11530"/>
            <ac:spMkLst>
              <pc:docMk/>
              <pc:sldMasterMk cId="2897442517" sldId="2147483690"/>
              <pc:sldLayoutMk cId="2393116216" sldId="2147483824"/>
              <ac:spMk id="10" creationId="{0635BF4C-4518-61F7-7C25-F6F0EF70C7A0}"/>
            </ac:spMkLst>
          </pc:spChg>
          <pc:spChg chg="mod">
            <ac:chgData name="Puzzo Carolina Tanita" userId="8e17834e-95bb-4778-83b1-e1f469ec2669" providerId="ADAL" clId="{E9EF367A-3B3B-43D4-BA83-42478F1550B4}" dt="2025-01-08T18:09:53.158" v="40" actId="11530"/>
            <ac:spMkLst>
              <pc:docMk/>
              <pc:sldMasterMk cId="2897442517" sldId="2147483690"/>
              <pc:sldLayoutMk cId="2393116216" sldId="2147483824"/>
              <ac:spMk id="13" creationId="{D7021233-0FED-FF1F-6BAA-944BEAEC58D1}"/>
            </ac:spMkLst>
          </pc:spChg>
          <pc:spChg chg="mod">
            <ac:chgData name="Puzzo Carolina Tanita" userId="8e17834e-95bb-4778-83b1-e1f469ec2669" providerId="ADAL" clId="{E9EF367A-3B3B-43D4-BA83-42478F1550B4}" dt="2025-01-08T18:09:59.516" v="42" actId="11530"/>
            <ac:spMkLst>
              <pc:docMk/>
              <pc:sldMasterMk cId="2897442517" sldId="2147483690"/>
              <pc:sldLayoutMk cId="2393116216" sldId="2147483824"/>
              <ac:spMk id="14" creationId="{F077D22D-2529-EECE-1FD2-10E3EDA76855}"/>
            </ac:spMkLst>
          </pc:spChg>
          <pc:spChg chg="mod">
            <ac:chgData name="Puzzo Carolina Tanita" userId="8e17834e-95bb-4778-83b1-e1f469ec2669" providerId="ADAL" clId="{E9EF367A-3B3B-43D4-BA83-42478F1550B4}" dt="2025-01-08T18:10:02.187" v="43" actId="11530"/>
            <ac:spMkLst>
              <pc:docMk/>
              <pc:sldMasterMk cId="2897442517" sldId="2147483690"/>
              <pc:sldLayoutMk cId="2393116216" sldId="2147483824"/>
              <ac:spMk id="15" creationId="{78F5EC1A-067E-C912-876D-00275B900C96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29T10:44:11.006" v="831"/>
          <pc:sldLayoutMkLst>
            <pc:docMk/>
            <pc:sldMasterMk cId="2897442517" sldId="2147483690"/>
            <pc:sldLayoutMk cId="1174117314" sldId="2147483825"/>
          </pc:sldLayoutMkLst>
          <pc:spChg chg="add mod">
            <ac:chgData name="Puzzo Carolina Tanita" userId="8e17834e-95bb-4778-83b1-e1f469ec2669" providerId="ADAL" clId="{E9EF367A-3B3B-43D4-BA83-42478F1550B4}" dt="2025-01-29T10:44:11.006" v="831"/>
            <ac:spMkLst>
              <pc:docMk/>
              <pc:sldMasterMk cId="2897442517" sldId="2147483690"/>
              <pc:sldLayoutMk cId="1174117314" sldId="2147483825"/>
              <ac:spMk id="9" creationId="{8F56A061-BC5D-03F1-61A0-0BA6FA303220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29T10:44:11.887" v="832"/>
          <pc:sldLayoutMkLst>
            <pc:docMk/>
            <pc:sldMasterMk cId="2897442517" sldId="2147483690"/>
            <pc:sldLayoutMk cId="674844292" sldId="2147483826"/>
          </pc:sldLayoutMkLst>
          <pc:spChg chg="add mod">
            <ac:chgData name="Puzzo Carolina Tanita" userId="8e17834e-95bb-4778-83b1-e1f469ec2669" providerId="ADAL" clId="{E9EF367A-3B3B-43D4-BA83-42478F1550B4}" dt="2025-01-29T10:44:11.887" v="832"/>
            <ac:spMkLst>
              <pc:docMk/>
              <pc:sldMasterMk cId="2897442517" sldId="2147483690"/>
              <pc:sldLayoutMk cId="674844292" sldId="2147483826"/>
              <ac:spMk id="2" creationId="{5986824C-A36A-86D1-06E1-662862D0F9DD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29T10:44:12.684" v="833"/>
          <pc:sldLayoutMkLst>
            <pc:docMk/>
            <pc:sldMasterMk cId="2897442517" sldId="2147483690"/>
            <pc:sldLayoutMk cId="2817962848" sldId="2147483827"/>
          </pc:sldLayoutMkLst>
          <pc:spChg chg="add mod">
            <ac:chgData name="Puzzo Carolina Tanita" userId="8e17834e-95bb-4778-83b1-e1f469ec2669" providerId="ADAL" clId="{E9EF367A-3B3B-43D4-BA83-42478F1550B4}" dt="2025-01-29T10:44:12.684" v="833"/>
            <ac:spMkLst>
              <pc:docMk/>
              <pc:sldMasterMk cId="2897442517" sldId="2147483690"/>
              <pc:sldLayoutMk cId="2817962848" sldId="2147483827"/>
              <ac:spMk id="8" creationId="{369D2D86-347A-935B-1055-6459881C5C5C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29T10:44:13.380" v="834"/>
          <pc:sldLayoutMkLst>
            <pc:docMk/>
            <pc:sldMasterMk cId="2897442517" sldId="2147483690"/>
            <pc:sldLayoutMk cId="2743590842" sldId="2147483828"/>
          </pc:sldLayoutMkLst>
          <pc:spChg chg="add mod">
            <ac:chgData name="Puzzo Carolina Tanita" userId="8e17834e-95bb-4778-83b1-e1f469ec2669" providerId="ADAL" clId="{E9EF367A-3B3B-43D4-BA83-42478F1550B4}" dt="2025-01-29T10:44:13.380" v="834"/>
            <ac:spMkLst>
              <pc:docMk/>
              <pc:sldMasterMk cId="2897442517" sldId="2147483690"/>
              <pc:sldLayoutMk cId="2743590842" sldId="2147483828"/>
              <ac:spMk id="2" creationId="{C5BDF35D-15CB-7115-7117-A229AE542D94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29T10:44:13.998" v="835"/>
          <pc:sldLayoutMkLst>
            <pc:docMk/>
            <pc:sldMasterMk cId="2897442517" sldId="2147483690"/>
            <pc:sldLayoutMk cId="3214384658" sldId="2147483829"/>
          </pc:sldLayoutMkLst>
          <pc:spChg chg="mod">
            <ac:chgData name="Puzzo Carolina Tanita" userId="8e17834e-95bb-4778-83b1-e1f469ec2669" providerId="ADAL" clId="{E9EF367A-3B3B-43D4-BA83-42478F1550B4}" dt="2025-01-08T18:10:11.597" v="44" actId="11530"/>
            <ac:spMkLst>
              <pc:docMk/>
              <pc:sldMasterMk cId="2897442517" sldId="2147483690"/>
              <pc:sldLayoutMk cId="3214384658" sldId="2147483829"/>
              <ac:spMk id="4" creationId="{71128F37-21A2-98C4-31FB-DA80E7C5808F}"/>
            </ac:spMkLst>
          </pc:spChg>
          <pc:spChg chg="mod">
            <ac:chgData name="Puzzo Carolina Tanita" userId="8e17834e-95bb-4778-83b1-e1f469ec2669" providerId="ADAL" clId="{E9EF367A-3B3B-43D4-BA83-42478F1550B4}" dt="2025-01-08T18:10:14.686" v="45" actId="11530"/>
            <ac:spMkLst>
              <pc:docMk/>
              <pc:sldMasterMk cId="2897442517" sldId="2147483690"/>
              <pc:sldLayoutMk cId="3214384658" sldId="2147483829"/>
              <ac:spMk id="5" creationId="{4632BF38-6AA3-AD06-7EE5-D5CC1EAFB207}"/>
            </ac:spMkLst>
          </pc:spChg>
          <pc:spChg chg="mod">
            <ac:chgData name="Puzzo Carolina Tanita" userId="8e17834e-95bb-4778-83b1-e1f469ec2669" providerId="ADAL" clId="{E9EF367A-3B3B-43D4-BA83-42478F1550B4}" dt="2025-01-08T18:10:17.339" v="46" actId="11530"/>
            <ac:spMkLst>
              <pc:docMk/>
              <pc:sldMasterMk cId="2897442517" sldId="2147483690"/>
              <pc:sldLayoutMk cId="3214384658" sldId="2147483829"/>
              <ac:spMk id="7" creationId="{A1EE6CD5-47C6-1CAA-E06F-C656E539EF3E}"/>
            </ac:spMkLst>
          </pc:spChg>
          <pc:spChg chg="add mod">
            <ac:chgData name="Puzzo Carolina Tanita" userId="8e17834e-95bb-4778-83b1-e1f469ec2669" providerId="ADAL" clId="{E9EF367A-3B3B-43D4-BA83-42478F1550B4}" dt="2025-01-29T10:44:13.998" v="835"/>
            <ac:spMkLst>
              <pc:docMk/>
              <pc:sldMasterMk cId="2897442517" sldId="2147483690"/>
              <pc:sldLayoutMk cId="3214384658" sldId="2147483829"/>
              <ac:spMk id="8" creationId="{348EA9FB-7A02-9316-A853-FEE41011394E}"/>
            </ac:spMkLst>
          </pc:spChg>
        </pc:sldLayoutChg>
        <pc:sldLayoutChg chg="addSp delSp modSp mod">
          <pc:chgData name="Puzzo Carolina Tanita" userId="8e17834e-95bb-4778-83b1-e1f469ec2669" providerId="ADAL" clId="{E9EF367A-3B3B-43D4-BA83-42478F1550B4}" dt="2025-01-29T10:44:14.702" v="836"/>
          <pc:sldLayoutMkLst>
            <pc:docMk/>
            <pc:sldMasterMk cId="2897442517" sldId="2147483690"/>
            <pc:sldLayoutMk cId="3106952533" sldId="2147483830"/>
          </pc:sldLayoutMkLst>
          <pc:spChg chg="add mod">
            <ac:chgData name="Puzzo Carolina Tanita" userId="8e17834e-95bb-4778-83b1-e1f469ec2669" providerId="ADAL" clId="{E9EF367A-3B3B-43D4-BA83-42478F1550B4}" dt="2025-01-29T10:44:14.702" v="836"/>
            <ac:spMkLst>
              <pc:docMk/>
              <pc:sldMasterMk cId="2897442517" sldId="2147483690"/>
              <pc:sldLayoutMk cId="3106952533" sldId="2147483830"/>
              <ac:spMk id="4" creationId="{8D7694EE-CC6A-8347-0433-8ABCDA690070}"/>
            </ac:spMkLst>
          </pc:spChg>
          <pc:spChg chg="mod">
            <ac:chgData name="Puzzo Carolina Tanita" userId="8e17834e-95bb-4778-83b1-e1f469ec2669" providerId="ADAL" clId="{E9EF367A-3B3B-43D4-BA83-42478F1550B4}" dt="2025-01-29T10:43:32.223" v="819" actId="1076"/>
            <ac:spMkLst>
              <pc:docMk/>
              <pc:sldMasterMk cId="2897442517" sldId="2147483690"/>
              <pc:sldLayoutMk cId="3106952533" sldId="2147483830"/>
              <ac:spMk id="16" creationId="{4A6D0790-38BB-62D4-6C84-1C7A3A02AC95}"/>
            </ac:spMkLst>
          </pc:spChg>
          <pc:spChg chg="mod">
            <ac:chgData name="Puzzo Carolina Tanita" userId="8e17834e-95bb-4778-83b1-e1f469ec2669" providerId="ADAL" clId="{E9EF367A-3B3B-43D4-BA83-42478F1550B4}" dt="2025-01-29T10:43:32.223" v="819" actId="1076"/>
            <ac:spMkLst>
              <pc:docMk/>
              <pc:sldMasterMk cId="2897442517" sldId="2147483690"/>
              <pc:sldLayoutMk cId="3106952533" sldId="2147483830"/>
              <ac:spMk id="17" creationId="{453D9D11-5610-EEBF-A68E-A5DDB138FE3E}"/>
            </ac:spMkLst>
          </pc:spChg>
          <pc:spChg chg="mod">
            <ac:chgData name="Puzzo Carolina Tanita" userId="8e17834e-95bb-4778-83b1-e1f469ec2669" providerId="ADAL" clId="{E9EF367A-3B3B-43D4-BA83-42478F1550B4}" dt="2025-01-29T10:43:32.223" v="819" actId="1076"/>
            <ac:spMkLst>
              <pc:docMk/>
              <pc:sldMasterMk cId="2897442517" sldId="2147483690"/>
              <pc:sldLayoutMk cId="3106952533" sldId="2147483830"/>
              <ac:spMk id="18" creationId="{279493F1-68B1-09D3-3818-CBAC47AFB8EA}"/>
            </ac:spMkLst>
          </pc:spChg>
          <pc:spChg chg="mod">
            <ac:chgData name="Puzzo Carolina Tanita" userId="8e17834e-95bb-4778-83b1-e1f469ec2669" providerId="ADAL" clId="{E9EF367A-3B3B-43D4-BA83-42478F1550B4}" dt="2025-01-29T10:43:32.223" v="819" actId="1076"/>
            <ac:spMkLst>
              <pc:docMk/>
              <pc:sldMasterMk cId="2897442517" sldId="2147483690"/>
              <pc:sldLayoutMk cId="3106952533" sldId="2147483830"/>
              <ac:spMk id="19" creationId="{D423A073-9909-B89E-ACA5-E5C10CB886EA}"/>
            </ac:spMkLst>
          </pc:spChg>
          <pc:spChg chg="mod">
            <ac:chgData name="Puzzo Carolina Tanita" userId="8e17834e-95bb-4778-83b1-e1f469ec2669" providerId="ADAL" clId="{E9EF367A-3B3B-43D4-BA83-42478F1550B4}" dt="2025-01-29T10:43:32.223" v="819" actId="1076"/>
            <ac:spMkLst>
              <pc:docMk/>
              <pc:sldMasterMk cId="2897442517" sldId="2147483690"/>
              <pc:sldLayoutMk cId="3106952533" sldId="2147483830"/>
              <ac:spMk id="20" creationId="{99C5F3ED-BA1C-25BA-A7AA-3BCFBE52BBB8}"/>
            </ac:spMkLst>
          </pc:spChg>
          <pc:spChg chg="mod">
            <ac:chgData name="Puzzo Carolina Tanita" userId="8e17834e-95bb-4778-83b1-e1f469ec2669" providerId="ADAL" clId="{E9EF367A-3B3B-43D4-BA83-42478F1550B4}" dt="2025-01-29T10:43:32.223" v="819" actId="1076"/>
            <ac:spMkLst>
              <pc:docMk/>
              <pc:sldMasterMk cId="2897442517" sldId="2147483690"/>
              <pc:sldLayoutMk cId="3106952533" sldId="2147483830"/>
              <ac:spMk id="21" creationId="{68CD9CF8-0983-CA74-7321-9B7914250A14}"/>
            </ac:spMkLst>
          </pc:spChg>
          <pc:spChg chg="mod">
            <ac:chgData name="Puzzo Carolina Tanita" userId="8e17834e-95bb-4778-83b1-e1f469ec2669" providerId="ADAL" clId="{E9EF367A-3B3B-43D4-BA83-42478F1550B4}" dt="2025-01-29T10:43:32.223" v="819" actId="1076"/>
            <ac:spMkLst>
              <pc:docMk/>
              <pc:sldMasterMk cId="2897442517" sldId="2147483690"/>
              <pc:sldLayoutMk cId="3106952533" sldId="2147483830"/>
              <ac:spMk id="22" creationId="{183C8925-CA9B-8DAA-CA46-5E72D210DF86}"/>
            </ac:spMkLst>
          </pc:spChg>
          <pc:spChg chg="mod">
            <ac:chgData name="Puzzo Carolina Tanita" userId="8e17834e-95bb-4778-83b1-e1f469ec2669" providerId="ADAL" clId="{E9EF367A-3B3B-43D4-BA83-42478F1550B4}" dt="2025-01-29T10:43:32.223" v="819" actId="1076"/>
            <ac:spMkLst>
              <pc:docMk/>
              <pc:sldMasterMk cId="2897442517" sldId="2147483690"/>
              <pc:sldLayoutMk cId="3106952533" sldId="2147483830"/>
              <ac:spMk id="23" creationId="{F901CEA2-246E-0F00-4CB0-C92A479FE2AA}"/>
            </ac:spMkLst>
          </pc:spChg>
          <pc:cxnChg chg="mod">
            <ac:chgData name="Puzzo Carolina Tanita" userId="8e17834e-95bb-4778-83b1-e1f469ec2669" providerId="ADAL" clId="{E9EF367A-3B3B-43D4-BA83-42478F1550B4}" dt="2025-01-29T10:43:32.223" v="819" actId="1076"/>
            <ac:cxnSpMkLst>
              <pc:docMk/>
              <pc:sldMasterMk cId="2897442517" sldId="2147483690"/>
              <pc:sldLayoutMk cId="3106952533" sldId="2147483830"/>
              <ac:cxnSpMk id="9" creationId="{E3710E26-240C-8CB6-1F74-E85F8CA83EB7}"/>
            </ac:cxnSpMkLst>
          </pc:cxnChg>
          <pc:cxnChg chg="mod">
            <ac:chgData name="Puzzo Carolina Tanita" userId="8e17834e-95bb-4778-83b1-e1f469ec2669" providerId="ADAL" clId="{E9EF367A-3B3B-43D4-BA83-42478F1550B4}" dt="2025-01-29T10:43:44.599" v="822" actId="14100"/>
            <ac:cxnSpMkLst>
              <pc:docMk/>
              <pc:sldMasterMk cId="2897442517" sldId="2147483690"/>
              <pc:sldLayoutMk cId="3106952533" sldId="2147483830"/>
              <ac:cxnSpMk id="10" creationId="{68E209F3-494B-2D1F-D8FF-71E958EBE77B}"/>
            </ac:cxnSpMkLst>
          </pc:cxnChg>
        </pc:sldLayoutChg>
        <pc:sldLayoutChg chg="addSp modSp add mod replId modTransition">
          <pc:chgData name="Puzzo Carolina Tanita" userId="8e17834e-95bb-4778-83b1-e1f469ec2669" providerId="ADAL" clId="{E9EF367A-3B3B-43D4-BA83-42478F1550B4}" dt="2025-01-15T10:07:27.456" v="380" actId="14100"/>
          <pc:sldLayoutMkLst>
            <pc:docMk/>
            <pc:sldMasterMk cId="2897442517" sldId="2147483690"/>
            <pc:sldLayoutMk cId="3568328951" sldId="2147483898"/>
          </pc:sldLayoutMkLst>
        </pc:sldLayoutChg>
        <pc:sldLayoutChg chg="addSp modSp add mod modTransition">
          <pc:chgData name="Puzzo Carolina Tanita" userId="8e17834e-95bb-4778-83b1-e1f469ec2669" providerId="ADAL" clId="{E9EF367A-3B3B-43D4-BA83-42478F1550B4}" dt="2025-01-15T10:07:02.746" v="373" actId="14100"/>
          <pc:sldLayoutMkLst>
            <pc:docMk/>
            <pc:sldMasterMk cId="2897442517" sldId="2147483690"/>
            <pc:sldLayoutMk cId="48411081" sldId="2147483899"/>
          </pc:sldLayoutMkLst>
        </pc:sldLayoutChg>
        <pc:sldLayoutChg chg="addSp delSp modSp add mod modTransition">
          <pc:chgData name="Puzzo Carolina Tanita" userId="8e17834e-95bb-4778-83b1-e1f469ec2669" providerId="ADAL" clId="{E9EF367A-3B3B-43D4-BA83-42478F1550B4}" dt="2025-01-15T10:08:19.064" v="391" actId="1076"/>
          <pc:sldLayoutMkLst>
            <pc:docMk/>
            <pc:sldMasterMk cId="2897442517" sldId="2147483690"/>
            <pc:sldLayoutMk cId="705185353" sldId="2147483900"/>
          </pc:sldLayoutMkLst>
        </pc:sldLayoutChg>
        <pc:sldLayoutChg chg="addSp modSp add mod modTransition">
          <pc:chgData name="Puzzo Carolina Tanita" userId="8e17834e-95bb-4778-83b1-e1f469ec2669" providerId="ADAL" clId="{E9EF367A-3B3B-43D4-BA83-42478F1550B4}" dt="2025-01-15T10:09:57.093" v="420" actId="1037"/>
          <pc:sldLayoutMkLst>
            <pc:docMk/>
            <pc:sldMasterMk cId="2897442517" sldId="2147483690"/>
            <pc:sldLayoutMk cId="1697950684" sldId="2147483901"/>
          </pc:sldLayoutMkLst>
        </pc:sldLayoutChg>
      </pc:sldMasterChg>
      <pc:sldMasterChg chg="delSp mod">
        <pc:chgData name="Puzzo Carolina Tanita" userId="8e17834e-95bb-4778-83b1-e1f469ec2669" providerId="ADAL" clId="{E9EF367A-3B3B-43D4-BA83-42478F1550B4}" dt="2025-01-09T10:16:22.007" v="118" actId="478"/>
        <pc:sldMasterMkLst>
          <pc:docMk/>
          <pc:sldMasterMk cId="119284753" sldId="2147483752"/>
        </pc:sldMasterMkLst>
      </pc:sldMasterChg>
      <pc:sldMasterChg chg="mod addSldLayout modSldLayout">
        <pc:chgData name="Puzzo Carolina Tanita" userId="8e17834e-95bb-4778-83b1-e1f469ec2669" providerId="ADAL" clId="{E9EF367A-3B3B-43D4-BA83-42478F1550B4}" dt="2025-01-15T10:03:53.014" v="333" actId="478"/>
        <pc:sldMasterMkLst>
          <pc:docMk/>
          <pc:sldMasterMk cId="1048938462" sldId="2147483786"/>
        </pc:sldMasterMkLst>
        <pc:sldLayoutChg chg="addSp modSp">
          <pc:chgData name="Puzzo Carolina Tanita" userId="8e17834e-95bb-4778-83b1-e1f469ec2669" providerId="ADAL" clId="{E9EF367A-3B3B-43D4-BA83-42478F1550B4}" dt="2025-01-15T10:00:13.070" v="294"/>
          <pc:sldLayoutMkLst>
            <pc:docMk/>
            <pc:sldMasterMk cId="1048938462" sldId="2147483786"/>
            <pc:sldLayoutMk cId="725744105" sldId="2147483787"/>
          </pc:sldLayoutMkLst>
          <pc:spChg chg="add mod">
            <ac:chgData name="Puzzo Carolina Tanita" userId="8e17834e-95bb-4778-83b1-e1f469ec2669" providerId="ADAL" clId="{E9EF367A-3B3B-43D4-BA83-42478F1550B4}" dt="2025-01-15T10:00:13.070" v="294"/>
            <ac:spMkLst>
              <pc:docMk/>
              <pc:sldMasterMk cId="1048938462" sldId="2147483786"/>
              <pc:sldLayoutMk cId="725744105" sldId="2147483787"/>
              <ac:spMk id="2" creationId="{FCC9D774-B0C7-E40F-DB50-656DB87B6856}"/>
            </ac:spMkLst>
          </pc:spChg>
          <pc:spChg chg="mod">
            <ac:chgData name="Puzzo Carolina Tanita" userId="8e17834e-95bb-4778-83b1-e1f469ec2669" providerId="ADAL" clId="{E9EF367A-3B3B-43D4-BA83-42478F1550B4}" dt="2025-01-08T18:07:00.642" v="0" actId="11530"/>
            <ac:spMkLst>
              <pc:docMk/>
              <pc:sldMasterMk cId="1048938462" sldId="2147483786"/>
              <pc:sldLayoutMk cId="725744105" sldId="2147483787"/>
              <ac:spMk id="16" creationId="{01B732D8-3F2A-8813-B115-AE3FD3081F5F}"/>
            </ac:spMkLst>
          </pc:spChg>
          <pc:spChg chg="mod">
            <ac:chgData name="Puzzo Carolina Tanita" userId="8e17834e-95bb-4778-83b1-e1f469ec2669" providerId="ADAL" clId="{E9EF367A-3B3B-43D4-BA83-42478F1550B4}" dt="2025-01-08T18:07:11.233" v="2" actId="11530"/>
            <ac:spMkLst>
              <pc:docMk/>
              <pc:sldMasterMk cId="1048938462" sldId="2147483786"/>
              <pc:sldLayoutMk cId="725744105" sldId="2147483787"/>
              <ac:spMk id="17" creationId="{D858F2BE-887B-4909-8F5B-C46EC0A5D0D3}"/>
            </ac:spMkLst>
          </pc:spChg>
        </pc:sldLayoutChg>
        <pc:sldLayoutChg chg="addSp modSp mod">
          <pc:chgData name="Puzzo Carolina Tanita" userId="8e17834e-95bb-4778-83b1-e1f469ec2669" providerId="ADAL" clId="{E9EF367A-3B3B-43D4-BA83-42478F1550B4}" dt="2025-01-15T10:00:13.897" v="295"/>
          <pc:sldLayoutMkLst>
            <pc:docMk/>
            <pc:sldMasterMk cId="1048938462" sldId="2147483786"/>
            <pc:sldLayoutMk cId="4182949795" sldId="2147483812"/>
          </pc:sldLayoutMkLst>
          <pc:spChg chg="add mod">
            <ac:chgData name="Puzzo Carolina Tanita" userId="8e17834e-95bb-4778-83b1-e1f469ec2669" providerId="ADAL" clId="{E9EF367A-3B3B-43D4-BA83-42478F1550B4}" dt="2025-01-15T10:00:13.897" v="295"/>
            <ac:spMkLst>
              <pc:docMk/>
              <pc:sldMasterMk cId="1048938462" sldId="2147483786"/>
              <pc:sldLayoutMk cId="4182949795" sldId="2147483812"/>
              <ac:spMk id="2" creationId="{5B11F66B-0700-2483-B4CB-8564D02F049D}"/>
            </ac:spMkLst>
          </pc:spChg>
          <pc:spChg chg="mod">
            <ac:chgData name="Puzzo Carolina Tanita" userId="8e17834e-95bb-4778-83b1-e1f469ec2669" providerId="ADAL" clId="{E9EF367A-3B3B-43D4-BA83-42478F1550B4}" dt="2025-01-09T10:13:48.853" v="88" actId="1076"/>
            <ac:spMkLst>
              <pc:docMk/>
              <pc:sldMasterMk cId="1048938462" sldId="2147483786"/>
              <pc:sldLayoutMk cId="4182949795" sldId="2147483812"/>
              <ac:spMk id="16" creationId="{01B732D8-3F2A-8813-B115-AE3FD3081F5F}"/>
            </ac:spMkLst>
          </pc:spChg>
          <pc:spChg chg="mod">
            <ac:chgData name="Puzzo Carolina Tanita" userId="8e17834e-95bb-4778-83b1-e1f469ec2669" providerId="ADAL" clId="{E9EF367A-3B3B-43D4-BA83-42478F1550B4}" dt="2025-01-08T18:07:21.935" v="4" actId="11530"/>
            <ac:spMkLst>
              <pc:docMk/>
              <pc:sldMasterMk cId="1048938462" sldId="2147483786"/>
              <pc:sldLayoutMk cId="4182949795" sldId="2147483812"/>
              <ac:spMk id="30" creationId="{866B15DC-89F0-3DC4-4DEF-92B24A1C7781}"/>
            </ac:spMkLst>
          </pc:spChg>
        </pc:sldLayoutChg>
        <pc:sldLayoutChg chg="addSp modSp mod">
          <pc:chgData name="Puzzo Carolina Tanita" userId="8e17834e-95bb-4778-83b1-e1f469ec2669" providerId="ADAL" clId="{E9EF367A-3B3B-43D4-BA83-42478F1550B4}" dt="2025-01-15T10:00:39.303" v="308" actId="14100"/>
          <pc:sldLayoutMkLst>
            <pc:docMk/>
            <pc:sldMasterMk cId="1048938462" sldId="2147483786"/>
            <pc:sldLayoutMk cId="2059059295" sldId="2147483813"/>
          </pc:sldLayoutMkLst>
          <pc:spChg chg="add mod">
            <ac:chgData name="Puzzo Carolina Tanita" userId="8e17834e-95bb-4778-83b1-e1f469ec2669" providerId="ADAL" clId="{E9EF367A-3B3B-43D4-BA83-42478F1550B4}" dt="2025-01-15T10:00:14.516" v="296"/>
            <ac:spMkLst>
              <pc:docMk/>
              <pc:sldMasterMk cId="1048938462" sldId="2147483786"/>
              <pc:sldLayoutMk cId="2059059295" sldId="2147483813"/>
              <ac:spMk id="2" creationId="{1B660A74-745A-0DBB-4999-01FF5EF3A2CA}"/>
            </ac:spMkLst>
          </pc:spChg>
          <pc:spChg chg="mod">
            <ac:chgData name="Puzzo Carolina Tanita" userId="8e17834e-95bb-4778-83b1-e1f469ec2669" providerId="ADAL" clId="{E9EF367A-3B3B-43D4-BA83-42478F1550B4}" dt="2025-01-08T18:07:29.129" v="6" actId="11530"/>
            <ac:spMkLst>
              <pc:docMk/>
              <pc:sldMasterMk cId="1048938462" sldId="2147483786"/>
              <pc:sldLayoutMk cId="2059059295" sldId="2147483813"/>
              <ac:spMk id="7" creationId="{FE1F3BB8-020C-FDDC-FF50-6C60AFEB61BE}"/>
            </ac:spMkLst>
          </pc:spChg>
          <pc:spChg chg="mod">
            <ac:chgData name="Puzzo Carolina Tanita" userId="8e17834e-95bb-4778-83b1-e1f469ec2669" providerId="ADAL" clId="{E9EF367A-3B3B-43D4-BA83-42478F1550B4}" dt="2025-01-08T18:07:32.223" v="7" actId="11530"/>
            <ac:spMkLst>
              <pc:docMk/>
              <pc:sldMasterMk cId="1048938462" sldId="2147483786"/>
              <pc:sldLayoutMk cId="2059059295" sldId="2147483813"/>
              <ac:spMk id="8" creationId="{BD50B796-17FF-77F7-956D-FE8B2D0A6D2D}"/>
            </ac:spMkLst>
          </pc:spChg>
          <pc:spChg chg="mod">
            <ac:chgData name="Puzzo Carolina Tanita" userId="8e17834e-95bb-4778-83b1-e1f469ec2669" providerId="ADAL" clId="{E9EF367A-3B3B-43D4-BA83-42478F1550B4}" dt="2025-01-08T18:07:35.125" v="8" actId="11530"/>
            <ac:spMkLst>
              <pc:docMk/>
              <pc:sldMasterMk cId="1048938462" sldId="2147483786"/>
              <pc:sldLayoutMk cId="2059059295" sldId="2147483813"/>
              <ac:spMk id="9" creationId="{661F3355-92E9-A00C-4BB9-89627FFB12A5}"/>
            </ac:spMkLst>
          </pc:spChg>
          <pc:spChg chg="mod">
            <ac:chgData name="Puzzo Carolina Tanita" userId="8e17834e-95bb-4778-83b1-e1f469ec2669" providerId="ADAL" clId="{E9EF367A-3B3B-43D4-BA83-42478F1550B4}" dt="2025-01-08T18:07:26.244" v="5" actId="11530"/>
            <ac:spMkLst>
              <pc:docMk/>
              <pc:sldMasterMk cId="1048938462" sldId="2147483786"/>
              <pc:sldLayoutMk cId="2059059295" sldId="2147483813"/>
              <ac:spMk id="16" creationId="{01B732D8-3F2A-8813-B115-AE3FD3081F5F}"/>
            </ac:spMkLst>
          </pc:spChg>
          <pc:spChg chg="mod">
            <ac:chgData name="Puzzo Carolina Tanita" userId="8e17834e-95bb-4778-83b1-e1f469ec2669" providerId="ADAL" clId="{E9EF367A-3B3B-43D4-BA83-42478F1550B4}" dt="2025-01-15T10:00:35.647" v="307" actId="1076"/>
            <ac:spMkLst>
              <pc:docMk/>
              <pc:sldMasterMk cId="1048938462" sldId="2147483786"/>
              <pc:sldLayoutMk cId="2059059295" sldId="2147483813"/>
              <ac:spMk id="20" creationId="{D61CA441-85C3-A2CA-4C7F-193653542CA5}"/>
            </ac:spMkLst>
          </pc:spChg>
          <pc:spChg chg="mod">
            <ac:chgData name="Puzzo Carolina Tanita" userId="8e17834e-95bb-4778-83b1-e1f469ec2669" providerId="ADAL" clId="{E9EF367A-3B3B-43D4-BA83-42478F1550B4}" dt="2025-01-15T10:00:39.303" v="308" actId="14100"/>
            <ac:spMkLst>
              <pc:docMk/>
              <pc:sldMasterMk cId="1048938462" sldId="2147483786"/>
              <pc:sldLayoutMk cId="2059059295" sldId="2147483813"/>
              <ac:spMk id="22" creationId="{1828B7CF-C7AA-5CA8-0945-784229882370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15T10:00:15.266" v="297"/>
          <pc:sldLayoutMkLst>
            <pc:docMk/>
            <pc:sldMasterMk cId="1048938462" sldId="2147483786"/>
            <pc:sldLayoutMk cId="856253255" sldId="2147483814"/>
          </pc:sldLayoutMkLst>
          <pc:spChg chg="add mod">
            <ac:chgData name="Puzzo Carolina Tanita" userId="8e17834e-95bb-4778-83b1-e1f469ec2669" providerId="ADAL" clId="{E9EF367A-3B3B-43D4-BA83-42478F1550B4}" dt="2025-01-15T10:00:15.266" v="297"/>
            <ac:spMkLst>
              <pc:docMk/>
              <pc:sldMasterMk cId="1048938462" sldId="2147483786"/>
              <pc:sldLayoutMk cId="856253255" sldId="2147483814"/>
              <ac:spMk id="2" creationId="{5A609460-BDAD-4356-2DF2-781DB44D4747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15T10:00:45.789" v="309"/>
          <pc:sldLayoutMkLst>
            <pc:docMk/>
            <pc:sldMasterMk cId="1048938462" sldId="2147483786"/>
            <pc:sldLayoutMk cId="117989447" sldId="2147483815"/>
          </pc:sldLayoutMkLst>
          <pc:spChg chg="add mod">
            <ac:chgData name="Puzzo Carolina Tanita" userId="8e17834e-95bb-4778-83b1-e1f469ec2669" providerId="ADAL" clId="{E9EF367A-3B3B-43D4-BA83-42478F1550B4}" dt="2025-01-15T10:00:45.789" v="309"/>
            <ac:spMkLst>
              <pc:docMk/>
              <pc:sldMasterMk cId="1048938462" sldId="2147483786"/>
              <pc:sldLayoutMk cId="117989447" sldId="2147483815"/>
              <ac:spMk id="2" creationId="{427AACDB-8364-5026-5936-74EA8EA5F874}"/>
            </ac:spMkLst>
          </pc:spChg>
          <pc:spChg chg="mod">
            <ac:chgData name="Puzzo Carolina Tanita" userId="8e17834e-95bb-4778-83b1-e1f469ec2669" providerId="ADAL" clId="{E9EF367A-3B3B-43D4-BA83-42478F1550B4}" dt="2025-01-08T18:07:45.662" v="10" actId="11530"/>
            <ac:spMkLst>
              <pc:docMk/>
              <pc:sldMasterMk cId="1048938462" sldId="2147483786"/>
              <pc:sldLayoutMk cId="117989447" sldId="2147483815"/>
              <ac:spMk id="16" creationId="{01B732D8-3F2A-8813-B115-AE3FD3081F5F}"/>
            </ac:spMkLst>
          </pc:spChg>
          <pc:spChg chg="mod">
            <ac:chgData name="Puzzo Carolina Tanita" userId="8e17834e-95bb-4778-83b1-e1f469ec2669" providerId="ADAL" clId="{E9EF367A-3B3B-43D4-BA83-42478F1550B4}" dt="2025-01-08T18:07:42.600" v="9" actId="11530"/>
            <ac:spMkLst>
              <pc:docMk/>
              <pc:sldMasterMk cId="1048938462" sldId="2147483786"/>
              <pc:sldLayoutMk cId="117989447" sldId="2147483815"/>
              <ac:spMk id="24" creationId="{9AA5841E-22CC-B133-B1EC-8044F5D53B65}"/>
            </ac:spMkLst>
          </pc:spChg>
          <pc:spChg chg="mod">
            <ac:chgData name="Puzzo Carolina Tanita" userId="8e17834e-95bb-4778-83b1-e1f469ec2669" providerId="ADAL" clId="{E9EF367A-3B3B-43D4-BA83-42478F1550B4}" dt="2025-01-08T18:07:49.753" v="11" actId="11530"/>
            <ac:spMkLst>
              <pc:docMk/>
              <pc:sldMasterMk cId="1048938462" sldId="2147483786"/>
              <pc:sldLayoutMk cId="117989447" sldId="2147483815"/>
              <ac:spMk id="30" creationId="{866B15DC-89F0-3DC4-4DEF-92B24A1C7781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15T10:00:16.099" v="298"/>
          <pc:sldLayoutMkLst>
            <pc:docMk/>
            <pc:sldMasterMk cId="1048938462" sldId="2147483786"/>
            <pc:sldLayoutMk cId="2069605450" sldId="2147483816"/>
          </pc:sldLayoutMkLst>
          <pc:spChg chg="add mod">
            <ac:chgData name="Puzzo Carolina Tanita" userId="8e17834e-95bb-4778-83b1-e1f469ec2669" providerId="ADAL" clId="{E9EF367A-3B3B-43D4-BA83-42478F1550B4}" dt="2025-01-15T10:00:16.099" v="298"/>
            <ac:spMkLst>
              <pc:docMk/>
              <pc:sldMasterMk cId="1048938462" sldId="2147483786"/>
              <pc:sldLayoutMk cId="2069605450" sldId="2147483816"/>
              <ac:spMk id="2" creationId="{BA922E65-52C2-4740-F501-5E9AA299CDA2}"/>
            </ac:spMkLst>
          </pc:spChg>
          <pc:spChg chg="mod">
            <ac:chgData name="Puzzo Carolina Tanita" userId="8e17834e-95bb-4778-83b1-e1f469ec2669" providerId="ADAL" clId="{E9EF367A-3B3B-43D4-BA83-42478F1550B4}" dt="2025-01-08T18:07:57.834" v="13" actId="11530"/>
            <ac:spMkLst>
              <pc:docMk/>
              <pc:sldMasterMk cId="1048938462" sldId="2147483786"/>
              <pc:sldLayoutMk cId="2069605450" sldId="2147483816"/>
              <ac:spMk id="16" creationId="{01B732D8-3F2A-8813-B115-AE3FD3081F5F}"/>
            </ac:spMkLst>
          </pc:spChg>
          <pc:spChg chg="mod">
            <ac:chgData name="Puzzo Carolina Tanita" userId="8e17834e-95bb-4778-83b1-e1f469ec2669" providerId="ADAL" clId="{E9EF367A-3B3B-43D4-BA83-42478F1550B4}" dt="2025-01-08T18:07:54.195" v="12" actId="11530"/>
            <ac:spMkLst>
              <pc:docMk/>
              <pc:sldMasterMk cId="1048938462" sldId="2147483786"/>
              <pc:sldLayoutMk cId="2069605450" sldId="2147483816"/>
              <ac:spMk id="24" creationId="{9AA5841E-22CC-B133-B1EC-8044F5D53B65}"/>
            </ac:spMkLst>
          </pc:spChg>
          <pc:spChg chg="mod">
            <ac:chgData name="Puzzo Carolina Tanita" userId="8e17834e-95bb-4778-83b1-e1f469ec2669" providerId="ADAL" clId="{E9EF367A-3B3B-43D4-BA83-42478F1550B4}" dt="2025-01-08T18:08:00.847" v="14" actId="11530"/>
            <ac:spMkLst>
              <pc:docMk/>
              <pc:sldMasterMk cId="1048938462" sldId="2147483786"/>
              <pc:sldLayoutMk cId="2069605450" sldId="2147483816"/>
              <ac:spMk id="30" creationId="{866B15DC-89F0-3DC4-4DEF-92B24A1C7781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15T10:00:18.412" v="299"/>
          <pc:sldLayoutMkLst>
            <pc:docMk/>
            <pc:sldMasterMk cId="1048938462" sldId="2147483786"/>
            <pc:sldLayoutMk cId="3026126879" sldId="2147483817"/>
          </pc:sldLayoutMkLst>
          <pc:spChg chg="add mod">
            <ac:chgData name="Puzzo Carolina Tanita" userId="8e17834e-95bb-4778-83b1-e1f469ec2669" providerId="ADAL" clId="{E9EF367A-3B3B-43D4-BA83-42478F1550B4}" dt="2025-01-15T10:00:18.412" v="299"/>
            <ac:spMkLst>
              <pc:docMk/>
              <pc:sldMasterMk cId="1048938462" sldId="2147483786"/>
              <pc:sldLayoutMk cId="3026126879" sldId="2147483817"/>
              <ac:spMk id="2" creationId="{5CD021A9-9272-BDB7-4551-2D964EBF531D}"/>
            </ac:spMkLst>
          </pc:spChg>
          <pc:spChg chg="mod">
            <ac:chgData name="Puzzo Carolina Tanita" userId="8e17834e-95bb-4778-83b1-e1f469ec2669" providerId="ADAL" clId="{E9EF367A-3B3B-43D4-BA83-42478F1550B4}" dt="2025-01-08T18:08:07.536" v="16" actId="11530"/>
            <ac:spMkLst>
              <pc:docMk/>
              <pc:sldMasterMk cId="1048938462" sldId="2147483786"/>
              <pc:sldLayoutMk cId="3026126879" sldId="2147483817"/>
              <ac:spMk id="7" creationId="{FE1F3BB8-020C-FDDC-FF50-6C60AFEB61BE}"/>
            </ac:spMkLst>
          </pc:spChg>
          <pc:spChg chg="mod">
            <ac:chgData name="Puzzo Carolina Tanita" userId="8e17834e-95bb-4778-83b1-e1f469ec2669" providerId="ADAL" clId="{E9EF367A-3B3B-43D4-BA83-42478F1550B4}" dt="2025-01-08T18:08:13.806" v="18" actId="11530"/>
            <ac:spMkLst>
              <pc:docMk/>
              <pc:sldMasterMk cId="1048938462" sldId="2147483786"/>
              <pc:sldLayoutMk cId="3026126879" sldId="2147483817"/>
              <ac:spMk id="8" creationId="{BD50B796-17FF-77F7-956D-FE8B2D0A6D2D}"/>
            </ac:spMkLst>
          </pc:spChg>
          <pc:spChg chg="mod">
            <ac:chgData name="Puzzo Carolina Tanita" userId="8e17834e-95bb-4778-83b1-e1f469ec2669" providerId="ADAL" clId="{E9EF367A-3B3B-43D4-BA83-42478F1550B4}" dt="2025-01-08T18:08:16.941" v="19" actId="11530"/>
            <ac:spMkLst>
              <pc:docMk/>
              <pc:sldMasterMk cId="1048938462" sldId="2147483786"/>
              <pc:sldLayoutMk cId="3026126879" sldId="2147483817"/>
              <ac:spMk id="9" creationId="{661F3355-92E9-A00C-4BB9-89627FFB12A5}"/>
            </ac:spMkLst>
          </pc:spChg>
          <pc:spChg chg="mod">
            <ac:chgData name="Puzzo Carolina Tanita" userId="8e17834e-95bb-4778-83b1-e1f469ec2669" providerId="ADAL" clId="{E9EF367A-3B3B-43D4-BA83-42478F1550B4}" dt="2025-01-08T18:08:11" v="17" actId="11530"/>
            <ac:spMkLst>
              <pc:docMk/>
              <pc:sldMasterMk cId="1048938462" sldId="2147483786"/>
              <pc:sldLayoutMk cId="3026126879" sldId="2147483817"/>
              <ac:spMk id="13" creationId="{51E4194F-EDB4-E0A0-448E-BB9FDD731ACA}"/>
            </ac:spMkLst>
          </pc:spChg>
          <pc:spChg chg="mod">
            <ac:chgData name="Puzzo Carolina Tanita" userId="8e17834e-95bb-4778-83b1-e1f469ec2669" providerId="ADAL" clId="{E9EF367A-3B3B-43D4-BA83-42478F1550B4}" dt="2025-01-08T18:08:04.572" v="15" actId="11530"/>
            <ac:spMkLst>
              <pc:docMk/>
              <pc:sldMasterMk cId="1048938462" sldId="2147483786"/>
              <pc:sldLayoutMk cId="3026126879" sldId="2147483817"/>
              <ac:spMk id="16" creationId="{01B732D8-3F2A-8813-B115-AE3FD3081F5F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15T10:00:19.134" v="300"/>
          <pc:sldLayoutMkLst>
            <pc:docMk/>
            <pc:sldMasterMk cId="1048938462" sldId="2147483786"/>
            <pc:sldLayoutMk cId="267239261" sldId="2147483818"/>
          </pc:sldLayoutMkLst>
          <pc:spChg chg="add mod">
            <ac:chgData name="Puzzo Carolina Tanita" userId="8e17834e-95bb-4778-83b1-e1f469ec2669" providerId="ADAL" clId="{E9EF367A-3B3B-43D4-BA83-42478F1550B4}" dt="2025-01-15T10:00:19.134" v="300"/>
            <ac:spMkLst>
              <pc:docMk/>
              <pc:sldMasterMk cId="1048938462" sldId="2147483786"/>
              <pc:sldLayoutMk cId="267239261" sldId="2147483818"/>
              <ac:spMk id="2" creationId="{193A9216-4CAA-5AF1-9F06-918B67D47145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15T10:00:20.018" v="301"/>
          <pc:sldLayoutMkLst>
            <pc:docMk/>
            <pc:sldMasterMk cId="1048938462" sldId="2147483786"/>
            <pc:sldLayoutMk cId="2094410195" sldId="2147483819"/>
          </pc:sldLayoutMkLst>
          <pc:spChg chg="add mod">
            <ac:chgData name="Puzzo Carolina Tanita" userId="8e17834e-95bb-4778-83b1-e1f469ec2669" providerId="ADAL" clId="{E9EF367A-3B3B-43D4-BA83-42478F1550B4}" dt="2025-01-15T10:00:20.018" v="301"/>
            <ac:spMkLst>
              <pc:docMk/>
              <pc:sldMasterMk cId="1048938462" sldId="2147483786"/>
              <pc:sldLayoutMk cId="2094410195" sldId="2147483819"/>
              <ac:spMk id="2" creationId="{998FB36F-2244-DABC-CBD0-742DF23D1649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15T10:00:20.612" v="302"/>
          <pc:sldLayoutMkLst>
            <pc:docMk/>
            <pc:sldMasterMk cId="1048938462" sldId="2147483786"/>
            <pc:sldLayoutMk cId="2677672256" sldId="2147483820"/>
          </pc:sldLayoutMkLst>
          <pc:spChg chg="add mod">
            <ac:chgData name="Puzzo Carolina Tanita" userId="8e17834e-95bb-4778-83b1-e1f469ec2669" providerId="ADAL" clId="{E9EF367A-3B3B-43D4-BA83-42478F1550B4}" dt="2025-01-15T10:00:20.612" v="302"/>
            <ac:spMkLst>
              <pc:docMk/>
              <pc:sldMasterMk cId="1048938462" sldId="2147483786"/>
              <pc:sldLayoutMk cId="2677672256" sldId="2147483820"/>
              <ac:spMk id="2" creationId="{17E5DDD6-9C64-C2CE-C353-779BACB3C9C9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15T10:00:21.265" v="303"/>
          <pc:sldLayoutMkLst>
            <pc:docMk/>
            <pc:sldMasterMk cId="1048938462" sldId="2147483786"/>
            <pc:sldLayoutMk cId="3659700822" sldId="2147483821"/>
          </pc:sldLayoutMkLst>
          <pc:spChg chg="add mod">
            <ac:chgData name="Puzzo Carolina Tanita" userId="8e17834e-95bb-4778-83b1-e1f469ec2669" providerId="ADAL" clId="{E9EF367A-3B3B-43D4-BA83-42478F1550B4}" dt="2025-01-15T10:00:21.265" v="303"/>
            <ac:spMkLst>
              <pc:docMk/>
              <pc:sldMasterMk cId="1048938462" sldId="2147483786"/>
              <pc:sldLayoutMk cId="3659700822" sldId="2147483821"/>
              <ac:spMk id="2" creationId="{A4890CB3-1918-0121-3384-8A9A1BF9903B}"/>
            </ac:spMkLst>
          </pc:spChg>
        </pc:sldLayoutChg>
        <pc:sldLayoutChg chg="addSp modSp">
          <pc:chgData name="Puzzo Carolina Tanita" userId="8e17834e-95bb-4778-83b1-e1f469ec2669" providerId="ADAL" clId="{E9EF367A-3B3B-43D4-BA83-42478F1550B4}" dt="2025-01-15T10:00:21.890" v="304"/>
          <pc:sldLayoutMkLst>
            <pc:docMk/>
            <pc:sldMasterMk cId="1048938462" sldId="2147483786"/>
            <pc:sldLayoutMk cId="3734146911" sldId="2147483822"/>
          </pc:sldLayoutMkLst>
          <pc:spChg chg="add mod">
            <ac:chgData name="Puzzo Carolina Tanita" userId="8e17834e-95bb-4778-83b1-e1f469ec2669" providerId="ADAL" clId="{E9EF367A-3B3B-43D4-BA83-42478F1550B4}" dt="2025-01-15T10:00:21.890" v="304"/>
            <ac:spMkLst>
              <pc:docMk/>
              <pc:sldMasterMk cId="1048938462" sldId="2147483786"/>
              <pc:sldLayoutMk cId="3734146911" sldId="2147483822"/>
              <ac:spMk id="2" creationId="{CC7F5344-9341-576D-59AD-CA427A73D86E}"/>
            </ac:spMkLst>
          </pc:spChg>
          <pc:spChg chg="mod">
            <ac:chgData name="Puzzo Carolina Tanita" userId="8e17834e-95bb-4778-83b1-e1f469ec2669" providerId="ADAL" clId="{E9EF367A-3B3B-43D4-BA83-42478F1550B4}" dt="2025-01-08T18:08:27.089" v="20" actId="11530"/>
            <ac:spMkLst>
              <pc:docMk/>
              <pc:sldMasterMk cId="1048938462" sldId="2147483786"/>
              <pc:sldLayoutMk cId="3734146911" sldId="2147483822"/>
              <ac:spMk id="18" creationId="{AF17294E-2ADD-3F9F-1A24-CD0E91978703}"/>
            </ac:spMkLst>
          </pc:spChg>
          <pc:spChg chg="mod">
            <ac:chgData name="Puzzo Carolina Tanita" userId="8e17834e-95bb-4778-83b1-e1f469ec2669" providerId="ADAL" clId="{E9EF367A-3B3B-43D4-BA83-42478F1550B4}" dt="2025-01-08T18:08:29.894" v="21" actId="11530"/>
            <ac:spMkLst>
              <pc:docMk/>
              <pc:sldMasterMk cId="1048938462" sldId="2147483786"/>
              <pc:sldLayoutMk cId="3734146911" sldId="2147483822"/>
              <ac:spMk id="19" creationId="{F497FE57-B706-E747-2DDF-BEBF1EE9B4A7}"/>
            </ac:spMkLst>
          </pc:spChg>
          <pc:spChg chg="mod">
            <ac:chgData name="Puzzo Carolina Tanita" userId="8e17834e-95bb-4778-83b1-e1f469ec2669" providerId="ADAL" clId="{E9EF367A-3B3B-43D4-BA83-42478F1550B4}" dt="2025-01-08T18:08:32.821" v="22" actId="11530"/>
            <ac:spMkLst>
              <pc:docMk/>
              <pc:sldMasterMk cId="1048938462" sldId="2147483786"/>
              <pc:sldLayoutMk cId="3734146911" sldId="2147483822"/>
              <ac:spMk id="21" creationId="{1DDAB1C0-A3D1-B73F-2C56-7B7F6637E41E}"/>
            </ac:spMkLst>
          </pc:spChg>
        </pc:sldLayoutChg>
        <pc:sldLayoutChg chg="addSp delSp modSp mod">
          <pc:chgData name="Puzzo Carolina Tanita" userId="8e17834e-95bb-4778-83b1-e1f469ec2669" providerId="ADAL" clId="{E9EF367A-3B3B-43D4-BA83-42478F1550B4}" dt="2025-01-15T10:03:53.014" v="333" actId="478"/>
          <pc:sldLayoutMkLst>
            <pc:docMk/>
            <pc:sldMasterMk cId="1048938462" sldId="2147483786"/>
            <pc:sldLayoutMk cId="2288235974" sldId="2147483823"/>
          </pc:sldLayoutMkLst>
        </pc:sldLayoutChg>
        <pc:sldLayoutChg chg="addSp delSp modSp add mod replId modTransition">
          <pc:chgData name="Puzzo Carolina Tanita" userId="8e17834e-95bb-4778-83b1-e1f469ec2669" providerId="ADAL" clId="{E9EF367A-3B3B-43D4-BA83-42478F1550B4}" dt="2025-01-15T10:01:18.757" v="312" actId="14100"/>
          <pc:sldLayoutMkLst>
            <pc:docMk/>
            <pc:sldMasterMk cId="1048938462" sldId="2147483786"/>
            <pc:sldLayoutMk cId="2750830751" sldId="2147483897"/>
          </pc:sldLayoutMkLst>
          <pc:spChg chg="add mod">
            <ac:chgData name="Puzzo Carolina Tanita" userId="8e17834e-95bb-4778-83b1-e1f469ec2669" providerId="ADAL" clId="{E9EF367A-3B3B-43D4-BA83-42478F1550B4}" dt="2025-01-15T10:00:26.485" v="306"/>
            <ac:spMkLst>
              <pc:docMk/>
              <pc:sldMasterMk cId="1048938462" sldId="2147483786"/>
              <pc:sldLayoutMk cId="2750830751" sldId="2147483897"/>
              <ac:spMk id="6" creationId="{3CFB3AA5-8E66-8AB0-8933-82690BD6693B}"/>
            </ac:spMkLst>
          </pc:spChg>
          <pc:spChg chg="mod">
            <ac:chgData name="Puzzo Carolina Tanita" userId="8e17834e-95bb-4778-83b1-e1f469ec2669" providerId="ADAL" clId="{E9EF367A-3B3B-43D4-BA83-42478F1550B4}" dt="2025-01-15T09:59:36.544" v="286" actId="1076"/>
            <ac:spMkLst>
              <pc:docMk/>
              <pc:sldMasterMk cId="1048938462" sldId="2147483786"/>
              <pc:sldLayoutMk cId="2750830751" sldId="2147483897"/>
              <ac:spMk id="22" creationId="{1828B7CF-C7AA-5CA8-0945-784229882370}"/>
            </ac:spMkLst>
          </pc:spChg>
          <pc:spChg chg="mod">
            <ac:chgData name="Puzzo Carolina Tanita" userId="8e17834e-95bb-4778-83b1-e1f469ec2669" providerId="ADAL" clId="{E9EF367A-3B3B-43D4-BA83-42478F1550B4}" dt="2025-01-15T09:59:36.544" v="286" actId="1076"/>
            <ac:spMkLst>
              <pc:docMk/>
              <pc:sldMasterMk cId="1048938462" sldId="2147483786"/>
              <pc:sldLayoutMk cId="2750830751" sldId="2147483897"/>
              <ac:spMk id="27" creationId="{A849364A-2422-0567-6821-73E80BCFB0A2}"/>
            </ac:spMkLst>
          </pc:spChg>
          <pc:spChg chg="mod">
            <ac:chgData name="Puzzo Carolina Tanita" userId="8e17834e-95bb-4778-83b1-e1f469ec2669" providerId="ADAL" clId="{E9EF367A-3B3B-43D4-BA83-42478F1550B4}" dt="2025-01-15T09:59:36.544" v="286" actId="1076"/>
            <ac:spMkLst>
              <pc:docMk/>
              <pc:sldMasterMk cId="1048938462" sldId="2147483786"/>
              <pc:sldLayoutMk cId="2750830751" sldId="2147483897"/>
              <ac:spMk id="28" creationId="{86F26672-32A4-6520-F7D2-46678C97919D}"/>
            </ac:spMkLst>
          </pc:spChg>
          <pc:spChg chg="mod">
            <ac:chgData name="Puzzo Carolina Tanita" userId="8e17834e-95bb-4778-83b1-e1f469ec2669" providerId="ADAL" clId="{E9EF367A-3B3B-43D4-BA83-42478F1550B4}" dt="2025-01-15T09:59:36.544" v="286" actId="1076"/>
            <ac:spMkLst>
              <pc:docMk/>
              <pc:sldMasterMk cId="1048938462" sldId="2147483786"/>
              <pc:sldLayoutMk cId="2750830751" sldId="2147483897"/>
              <ac:spMk id="29" creationId="{F3DBC15B-531B-A5D8-794D-8C6A1058C519}"/>
            </ac:spMkLst>
          </pc:spChg>
          <pc:spChg chg="mod">
            <ac:chgData name="Puzzo Carolina Tanita" userId="8e17834e-95bb-4778-83b1-e1f469ec2669" providerId="ADAL" clId="{E9EF367A-3B3B-43D4-BA83-42478F1550B4}" dt="2025-01-15T10:00:02.644" v="293" actId="1076"/>
            <ac:spMkLst>
              <pc:docMk/>
              <pc:sldMasterMk cId="1048938462" sldId="2147483786"/>
              <pc:sldLayoutMk cId="2750830751" sldId="2147483897"/>
              <ac:spMk id="30" creationId="{86C31EBE-A7E2-7F08-1E03-1E9BB7841E9F}"/>
            </ac:spMkLst>
          </pc:spChg>
          <pc:spChg chg="mod">
            <ac:chgData name="Puzzo Carolina Tanita" userId="8e17834e-95bb-4778-83b1-e1f469ec2669" providerId="ADAL" clId="{E9EF367A-3B3B-43D4-BA83-42478F1550B4}" dt="2025-01-15T10:00:02.644" v="293" actId="1076"/>
            <ac:spMkLst>
              <pc:docMk/>
              <pc:sldMasterMk cId="1048938462" sldId="2147483786"/>
              <pc:sldLayoutMk cId="2750830751" sldId="2147483897"/>
              <ac:spMk id="32" creationId="{ED9AF6A9-2F1E-9541-422B-BDA99340CA38}"/>
            </ac:spMkLst>
          </pc:spChg>
          <pc:spChg chg="mod">
            <ac:chgData name="Puzzo Carolina Tanita" userId="8e17834e-95bb-4778-83b1-e1f469ec2669" providerId="ADAL" clId="{E9EF367A-3B3B-43D4-BA83-42478F1550B4}" dt="2025-01-15T10:00:02.644" v="293" actId="1076"/>
            <ac:spMkLst>
              <pc:docMk/>
              <pc:sldMasterMk cId="1048938462" sldId="2147483786"/>
              <pc:sldLayoutMk cId="2750830751" sldId="2147483897"/>
              <ac:spMk id="34" creationId="{F1169A70-85A7-A8C7-5E08-3998B3AB300E}"/>
            </ac:spMkLst>
          </pc:spChg>
          <pc:spChg chg="mod">
            <ac:chgData name="Puzzo Carolina Tanita" userId="8e17834e-95bb-4778-83b1-e1f469ec2669" providerId="ADAL" clId="{E9EF367A-3B3B-43D4-BA83-42478F1550B4}" dt="2025-01-15T10:00:02.644" v="293" actId="1076"/>
            <ac:spMkLst>
              <pc:docMk/>
              <pc:sldMasterMk cId="1048938462" sldId="2147483786"/>
              <pc:sldLayoutMk cId="2750830751" sldId="2147483897"/>
              <ac:spMk id="36" creationId="{25DC4B19-9C59-4F6B-C738-01F51F9FEA61}"/>
            </ac:spMkLst>
          </pc:spChg>
          <pc:cxnChg chg="mod">
            <ac:chgData name="Puzzo Carolina Tanita" userId="8e17834e-95bb-4778-83b1-e1f469ec2669" providerId="ADAL" clId="{E9EF367A-3B3B-43D4-BA83-42478F1550B4}" dt="2025-01-15T10:01:18.757" v="312" actId="14100"/>
            <ac:cxnSpMkLst>
              <pc:docMk/>
              <pc:sldMasterMk cId="1048938462" sldId="2147483786"/>
              <pc:sldLayoutMk cId="2750830751" sldId="2147483897"/>
              <ac:cxnSpMk id="2" creationId="{3E3A24C0-50CE-13AA-D2E1-1B7DAE04563E}"/>
            </ac:cxnSpMkLst>
          </pc:cxnChg>
          <pc:cxnChg chg="add mod ord">
            <ac:chgData name="Puzzo Carolina Tanita" userId="8e17834e-95bb-4778-83b1-e1f469ec2669" providerId="ADAL" clId="{E9EF367A-3B3B-43D4-BA83-42478F1550B4}" dt="2025-01-15T10:01:13.221" v="310" actId="14100"/>
            <ac:cxnSpMkLst>
              <pc:docMk/>
              <pc:sldMasterMk cId="1048938462" sldId="2147483786"/>
              <pc:sldLayoutMk cId="2750830751" sldId="2147483897"/>
              <ac:cxnSpMk id="3" creationId="{20B444B9-6150-A531-1E1C-2FD19336B9EA}"/>
            </ac:cxnSpMkLst>
          </pc:cxnChg>
        </pc:sldLayoutChg>
      </pc:sldMasterChg>
      <pc:sldMasterChg chg="addSldLayout modSldLayout sldLayoutOrd">
        <pc:chgData name="Puzzo Carolina Tanita" userId="8e17834e-95bb-4778-83b1-e1f469ec2669" providerId="ADAL" clId="{E9EF367A-3B3B-43D4-BA83-42478F1550B4}" dt="2025-01-15T14:24:46.625" v="770" actId="478"/>
        <pc:sldMasterMkLst>
          <pc:docMk/>
          <pc:sldMasterMk cId="1164024736" sldId="2147483831"/>
        </pc:sldMasterMkLst>
        <pc:sldLayoutChg chg="addSp modSp mod">
          <pc:chgData name="Puzzo Carolina Tanita" userId="8e17834e-95bb-4778-83b1-e1f469ec2669" providerId="ADAL" clId="{E9EF367A-3B3B-43D4-BA83-42478F1550B4}" dt="2025-01-15T14:20:21.999" v="729" actId="167"/>
          <pc:sldLayoutMkLst>
            <pc:docMk/>
            <pc:sldMasterMk cId="1164024736" sldId="2147483831"/>
            <pc:sldLayoutMk cId="130471301" sldId="2147483846"/>
          </pc:sldLayoutMkLst>
          <pc:spChg chg="add mod ord">
            <ac:chgData name="Puzzo Carolina Tanita" userId="8e17834e-95bb-4778-83b1-e1f469ec2669" providerId="ADAL" clId="{E9EF367A-3B3B-43D4-BA83-42478F1550B4}" dt="2025-01-15T14:20:21.999" v="729" actId="167"/>
            <ac:spMkLst>
              <pc:docMk/>
              <pc:sldMasterMk cId="1164024736" sldId="2147483831"/>
              <pc:sldLayoutMk cId="130471301" sldId="2147483846"/>
              <ac:spMk id="3" creationId="{630C88D2-F3F6-C8C2-433B-1872AA8DA0BC}"/>
            </ac:spMkLst>
          </pc:spChg>
        </pc:sldLayoutChg>
        <pc:sldLayoutChg chg="addSp modSp mod">
          <pc:chgData name="Puzzo Carolina Tanita" userId="8e17834e-95bb-4778-83b1-e1f469ec2669" providerId="ADAL" clId="{E9EF367A-3B3B-43D4-BA83-42478F1550B4}" dt="2025-01-15T14:20:15.943" v="727" actId="167"/>
          <pc:sldLayoutMkLst>
            <pc:docMk/>
            <pc:sldMasterMk cId="1164024736" sldId="2147483831"/>
            <pc:sldLayoutMk cId="1469330311" sldId="2147483847"/>
          </pc:sldLayoutMkLst>
          <pc:spChg chg="add mod ord">
            <ac:chgData name="Puzzo Carolina Tanita" userId="8e17834e-95bb-4778-83b1-e1f469ec2669" providerId="ADAL" clId="{E9EF367A-3B3B-43D4-BA83-42478F1550B4}" dt="2025-01-15T14:20:15.943" v="727" actId="167"/>
            <ac:spMkLst>
              <pc:docMk/>
              <pc:sldMasterMk cId="1164024736" sldId="2147483831"/>
              <pc:sldLayoutMk cId="1469330311" sldId="2147483847"/>
              <ac:spMk id="3" creationId="{25798F61-8F77-4C61-69BC-94472FE5B470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5:01.279" v="100" actId="11530"/>
          <pc:sldLayoutMkLst>
            <pc:docMk/>
            <pc:sldMasterMk cId="1164024736" sldId="2147483831"/>
            <pc:sldLayoutMk cId="623559249" sldId="2147483848"/>
          </pc:sldLayoutMkLst>
        </pc:sldLayoutChg>
        <pc:sldLayoutChg chg="addSp delSp modSp mod">
          <pc:chgData name="Puzzo Carolina Tanita" userId="8e17834e-95bb-4778-83b1-e1f469ec2669" providerId="ADAL" clId="{E9EF367A-3B3B-43D4-BA83-42478F1550B4}" dt="2025-01-15T14:24:46.625" v="770" actId="478"/>
          <pc:sldLayoutMkLst>
            <pc:docMk/>
            <pc:sldMasterMk cId="1164024736" sldId="2147483831"/>
            <pc:sldLayoutMk cId="557731246" sldId="2147483850"/>
          </pc:sldLayoutMkLst>
          <pc:spChg chg="add mod">
            <ac:chgData name="Puzzo Carolina Tanita" userId="8e17834e-95bb-4778-83b1-e1f469ec2669" providerId="ADAL" clId="{E9EF367A-3B3B-43D4-BA83-42478F1550B4}" dt="2025-01-15T14:22:41.880" v="747"/>
            <ac:spMkLst>
              <pc:docMk/>
              <pc:sldMasterMk cId="1164024736" sldId="2147483831"/>
              <pc:sldLayoutMk cId="557731246" sldId="2147483850"/>
              <ac:spMk id="3" creationId="{561D4F41-A3F9-F109-E01F-BA86E788718D}"/>
            </ac:spMkLst>
          </pc:spChg>
          <pc:spChg chg="add mod">
            <ac:chgData name="Puzzo Carolina Tanita" userId="8e17834e-95bb-4778-83b1-e1f469ec2669" providerId="ADAL" clId="{E9EF367A-3B3B-43D4-BA83-42478F1550B4}" dt="2025-01-15T14:22:41.880" v="747"/>
            <ac:spMkLst>
              <pc:docMk/>
              <pc:sldMasterMk cId="1164024736" sldId="2147483831"/>
              <pc:sldLayoutMk cId="557731246" sldId="2147483850"/>
              <ac:spMk id="5" creationId="{EFEA44C8-A6B5-549E-4FDF-F1F65BE3997B}"/>
            </ac:spMkLst>
          </pc:spChg>
          <pc:spChg chg="add mod">
            <ac:chgData name="Puzzo Carolina Tanita" userId="8e17834e-95bb-4778-83b1-e1f469ec2669" providerId="ADAL" clId="{E9EF367A-3B3B-43D4-BA83-42478F1550B4}" dt="2025-01-15T14:22:41.880" v="747"/>
            <ac:spMkLst>
              <pc:docMk/>
              <pc:sldMasterMk cId="1164024736" sldId="2147483831"/>
              <pc:sldLayoutMk cId="557731246" sldId="2147483850"/>
              <ac:spMk id="7" creationId="{F5889082-8569-EFF9-C516-661DBE76FA4F}"/>
            </ac:spMkLst>
          </pc:spChg>
          <pc:spChg chg="add mod">
            <ac:chgData name="Puzzo Carolina Tanita" userId="8e17834e-95bb-4778-83b1-e1f469ec2669" providerId="ADAL" clId="{E9EF367A-3B3B-43D4-BA83-42478F1550B4}" dt="2025-01-15T14:22:41.880" v="747"/>
            <ac:spMkLst>
              <pc:docMk/>
              <pc:sldMasterMk cId="1164024736" sldId="2147483831"/>
              <pc:sldLayoutMk cId="557731246" sldId="2147483850"/>
              <ac:spMk id="8" creationId="{7143462F-F99B-D4C4-6CD2-A8E1DE400F7D}"/>
            </ac:spMkLst>
          </pc:spChg>
          <pc:spChg chg="add mod">
            <ac:chgData name="Puzzo Carolina Tanita" userId="8e17834e-95bb-4778-83b1-e1f469ec2669" providerId="ADAL" clId="{E9EF367A-3B3B-43D4-BA83-42478F1550B4}" dt="2025-01-15T14:22:41.880" v="747"/>
            <ac:spMkLst>
              <pc:docMk/>
              <pc:sldMasterMk cId="1164024736" sldId="2147483831"/>
              <pc:sldLayoutMk cId="557731246" sldId="2147483850"/>
              <ac:spMk id="9" creationId="{D0728846-BDDA-6206-5218-A81D6F18B241}"/>
            </ac:spMkLst>
          </pc:spChg>
          <pc:spChg chg="add mod">
            <ac:chgData name="Puzzo Carolina Tanita" userId="8e17834e-95bb-4778-83b1-e1f469ec2669" providerId="ADAL" clId="{E9EF367A-3B3B-43D4-BA83-42478F1550B4}" dt="2025-01-15T14:22:41.880" v="747"/>
            <ac:spMkLst>
              <pc:docMk/>
              <pc:sldMasterMk cId="1164024736" sldId="2147483831"/>
              <pc:sldLayoutMk cId="557731246" sldId="2147483850"/>
              <ac:spMk id="10" creationId="{FDEE201F-31B4-F49A-B1EC-8B18367C8EDA}"/>
            </ac:spMkLst>
          </pc:spChg>
          <pc:spChg chg="add mod">
            <ac:chgData name="Puzzo Carolina Tanita" userId="8e17834e-95bb-4778-83b1-e1f469ec2669" providerId="ADAL" clId="{E9EF367A-3B3B-43D4-BA83-42478F1550B4}" dt="2025-01-15T14:22:41.880" v="747"/>
            <ac:spMkLst>
              <pc:docMk/>
              <pc:sldMasterMk cId="1164024736" sldId="2147483831"/>
              <pc:sldLayoutMk cId="557731246" sldId="2147483850"/>
              <ac:spMk id="11" creationId="{F06374FC-51CA-0BC0-9749-6870907C4228}"/>
            </ac:spMkLst>
          </pc:spChg>
          <pc:spChg chg="add mod">
            <ac:chgData name="Puzzo Carolina Tanita" userId="8e17834e-95bb-4778-83b1-e1f469ec2669" providerId="ADAL" clId="{E9EF367A-3B3B-43D4-BA83-42478F1550B4}" dt="2025-01-15T14:22:41.880" v="747"/>
            <ac:spMkLst>
              <pc:docMk/>
              <pc:sldMasterMk cId="1164024736" sldId="2147483831"/>
              <pc:sldLayoutMk cId="557731246" sldId="2147483850"/>
              <ac:spMk id="13" creationId="{A4CBA7E5-C565-D8DF-10AD-0493AE205ABB}"/>
            </ac:spMkLst>
          </pc:spChg>
          <pc:spChg chg="add mod">
            <ac:chgData name="Puzzo Carolina Tanita" userId="8e17834e-95bb-4778-83b1-e1f469ec2669" providerId="ADAL" clId="{E9EF367A-3B3B-43D4-BA83-42478F1550B4}" dt="2025-01-15T14:24:11.658" v="761"/>
            <ac:spMkLst>
              <pc:docMk/>
              <pc:sldMasterMk cId="1164024736" sldId="2147483831"/>
              <pc:sldLayoutMk cId="557731246" sldId="2147483850"/>
              <ac:spMk id="23" creationId="{DF7EF53C-9204-0C79-1EDD-D8A60F35533A}"/>
            </ac:spMkLst>
          </pc:spChg>
          <pc:spChg chg="add mod">
            <ac:chgData name="Puzzo Carolina Tanita" userId="8e17834e-95bb-4778-83b1-e1f469ec2669" providerId="ADAL" clId="{E9EF367A-3B3B-43D4-BA83-42478F1550B4}" dt="2025-01-15T14:24:26.015" v="764" actId="1076"/>
            <ac:spMkLst>
              <pc:docMk/>
              <pc:sldMasterMk cId="1164024736" sldId="2147483831"/>
              <pc:sldLayoutMk cId="557731246" sldId="2147483850"/>
              <ac:spMk id="24" creationId="{6F6C1C24-D73D-1891-9E00-3CF12D87E0B8}"/>
            </ac:spMkLst>
          </pc:spChg>
          <pc:spChg chg="add mod">
            <ac:chgData name="Puzzo Carolina Tanita" userId="8e17834e-95bb-4778-83b1-e1f469ec2669" providerId="ADAL" clId="{E9EF367A-3B3B-43D4-BA83-42478F1550B4}" dt="2025-01-15T14:24:37.523" v="768" actId="1076"/>
            <ac:spMkLst>
              <pc:docMk/>
              <pc:sldMasterMk cId="1164024736" sldId="2147483831"/>
              <pc:sldLayoutMk cId="557731246" sldId="2147483850"/>
              <ac:spMk id="26" creationId="{55BEFE9F-8CFE-4AE6-C4DC-A0C8AFE23DD2}"/>
            </ac:spMkLst>
          </pc:spChg>
          <pc:spChg chg="add mod">
            <ac:chgData name="Puzzo Carolina Tanita" userId="8e17834e-95bb-4778-83b1-e1f469ec2669" providerId="ADAL" clId="{E9EF367A-3B3B-43D4-BA83-42478F1550B4}" dt="2025-01-15T14:24:40.740" v="769" actId="571"/>
            <ac:spMkLst>
              <pc:docMk/>
              <pc:sldMasterMk cId="1164024736" sldId="2147483831"/>
              <pc:sldLayoutMk cId="557731246" sldId="2147483850"/>
              <ac:spMk id="27" creationId="{186E7296-1E56-6B66-B2AA-3707476BF01B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5:15.865" v="103" actId="11530"/>
          <pc:sldLayoutMkLst>
            <pc:docMk/>
            <pc:sldMasterMk cId="1164024736" sldId="2147483831"/>
            <pc:sldLayoutMk cId="1123913482" sldId="2147483853"/>
          </pc:sldLayoutMkLst>
        </pc:sldLayoutChg>
        <pc:sldLayoutChg chg="modSp">
          <pc:chgData name="Puzzo Carolina Tanita" userId="8e17834e-95bb-4778-83b1-e1f469ec2669" providerId="ADAL" clId="{E9EF367A-3B3B-43D4-BA83-42478F1550B4}" dt="2025-01-09T10:15:20.732" v="104" actId="11530"/>
          <pc:sldLayoutMkLst>
            <pc:docMk/>
            <pc:sldMasterMk cId="1164024736" sldId="2147483831"/>
            <pc:sldLayoutMk cId="1012508025" sldId="2147483854"/>
          </pc:sldLayoutMkLst>
          <pc:spChg chg="mod">
            <ac:chgData name="Puzzo Carolina Tanita" userId="8e17834e-95bb-4778-83b1-e1f469ec2669" providerId="ADAL" clId="{E9EF367A-3B3B-43D4-BA83-42478F1550B4}" dt="2025-01-09T10:15:20.732" v="104" actId="11530"/>
            <ac:spMkLst>
              <pc:docMk/>
              <pc:sldMasterMk cId="1164024736" sldId="2147483831"/>
              <pc:sldLayoutMk cId="1012508025" sldId="2147483854"/>
              <ac:spMk id="2" creationId="{A5C77C7D-247D-1B0C-8C00-3D4BDEC9D17A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5:24.405" v="105" actId="11530"/>
          <pc:sldLayoutMkLst>
            <pc:docMk/>
            <pc:sldMasterMk cId="1164024736" sldId="2147483831"/>
            <pc:sldLayoutMk cId="178426618" sldId="2147483855"/>
          </pc:sldLayoutMkLst>
          <pc:spChg chg="mod">
            <ac:chgData name="Puzzo Carolina Tanita" userId="8e17834e-95bb-4778-83b1-e1f469ec2669" providerId="ADAL" clId="{E9EF367A-3B3B-43D4-BA83-42478F1550B4}" dt="2025-01-09T10:15:24.405" v="105" actId="11530"/>
            <ac:spMkLst>
              <pc:docMk/>
              <pc:sldMasterMk cId="1164024736" sldId="2147483831"/>
              <pc:sldLayoutMk cId="178426618" sldId="2147483855"/>
              <ac:spMk id="2" creationId="{375AF658-100B-A944-0987-3C891F30C697}"/>
            </ac:spMkLst>
          </pc:spChg>
        </pc:sldLayoutChg>
        <pc:sldLayoutChg chg="modSp mod">
          <pc:chgData name="Puzzo Carolina Tanita" userId="8e17834e-95bb-4778-83b1-e1f469ec2669" providerId="ADAL" clId="{E9EF367A-3B3B-43D4-BA83-42478F1550B4}" dt="2025-01-15T14:20:54.126" v="730" actId="14100"/>
          <pc:sldLayoutMkLst>
            <pc:docMk/>
            <pc:sldMasterMk cId="1164024736" sldId="2147483831"/>
            <pc:sldLayoutMk cId="351502808" sldId="2147483856"/>
          </pc:sldLayoutMkLst>
          <pc:spChg chg="mod">
            <ac:chgData name="Puzzo Carolina Tanita" userId="8e17834e-95bb-4778-83b1-e1f469ec2669" providerId="ADAL" clId="{E9EF367A-3B3B-43D4-BA83-42478F1550B4}" dt="2025-01-15T14:20:54.126" v="730" actId="14100"/>
            <ac:spMkLst>
              <pc:docMk/>
              <pc:sldMasterMk cId="1164024736" sldId="2147483831"/>
              <pc:sldLayoutMk cId="351502808" sldId="2147483856"/>
              <ac:spMk id="7" creationId="{30919E38-EC4F-9A45-8ED2-C619C579A888}"/>
            </ac:spMkLst>
          </pc:spChg>
        </pc:sldLayoutChg>
        <pc:sldLayoutChg chg="modSp mod">
          <pc:chgData name="Puzzo Carolina Tanita" userId="8e17834e-95bb-4778-83b1-e1f469ec2669" providerId="ADAL" clId="{E9EF367A-3B3B-43D4-BA83-42478F1550B4}" dt="2025-01-15T14:21:10.508" v="733" actId="14100"/>
          <pc:sldLayoutMkLst>
            <pc:docMk/>
            <pc:sldMasterMk cId="1164024736" sldId="2147483831"/>
            <pc:sldLayoutMk cId="2307082619" sldId="2147483857"/>
          </pc:sldLayoutMkLst>
          <pc:spChg chg="mod">
            <ac:chgData name="Puzzo Carolina Tanita" userId="8e17834e-95bb-4778-83b1-e1f469ec2669" providerId="ADAL" clId="{E9EF367A-3B3B-43D4-BA83-42478F1550B4}" dt="2025-01-15T14:21:06.992" v="731" actId="14100"/>
            <ac:spMkLst>
              <pc:docMk/>
              <pc:sldMasterMk cId="1164024736" sldId="2147483831"/>
              <pc:sldLayoutMk cId="2307082619" sldId="2147483857"/>
              <ac:spMk id="8" creationId="{6D8352DA-1A49-FA42-8CB9-219963D2413D}"/>
            </ac:spMkLst>
          </pc:spChg>
          <pc:spChg chg="mod">
            <ac:chgData name="Puzzo Carolina Tanita" userId="8e17834e-95bb-4778-83b1-e1f469ec2669" providerId="ADAL" clId="{E9EF367A-3B3B-43D4-BA83-42478F1550B4}" dt="2025-01-15T14:21:10.508" v="733" actId="14100"/>
            <ac:spMkLst>
              <pc:docMk/>
              <pc:sldMasterMk cId="1164024736" sldId="2147483831"/>
              <pc:sldLayoutMk cId="2307082619" sldId="2147483857"/>
              <ac:spMk id="10" creationId="{071CF87D-89AA-2C44-B7D4-3853DC11CC04}"/>
            </ac:spMkLst>
          </pc:spChg>
        </pc:sldLayoutChg>
        <pc:sldLayoutChg chg="modSp mod">
          <pc:chgData name="Puzzo Carolina Tanita" userId="8e17834e-95bb-4778-83b1-e1f469ec2669" providerId="ADAL" clId="{E9EF367A-3B3B-43D4-BA83-42478F1550B4}" dt="2025-01-15T14:21:19.286" v="737" actId="14100"/>
          <pc:sldLayoutMkLst>
            <pc:docMk/>
            <pc:sldMasterMk cId="1164024736" sldId="2147483831"/>
            <pc:sldLayoutMk cId="3541346567" sldId="2147483858"/>
          </pc:sldLayoutMkLst>
          <pc:spChg chg="mod">
            <ac:chgData name="Puzzo Carolina Tanita" userId="8e17834e-95bb-4778-83b1-e1f469ec2669" providerId="ADAL" clId="{E9EF367A-3B3B-43D4-BA83-42478F1550B4}" dt="2025-01-15T14:21:15.822" v="735" actId="14100"/>
            <ac:spMkLst>
              <pc:docMk/>
              <pc:sldMasterMk cId="1164024736" sldId="2147483831"/>
              <pc:sldLayoutMk cId="3541346567" sldId="2147483858"/>
              <ac:spMk id="7" creationId="{F1554001-7137-8949-B976-E38AD228B76D}"/>
            </ac:spMkLst>
          </pc:spChg>
          <pc:spChg chg="mod">
            <ac:chgData name="Puzzo Carolina Tanita" userId="8e17834e-95bb-4778-83b1-e1f469ec2669" providerId="ADAL" clId="{E9EF367A-3B3B-43D4-BA83-42478F1550B4}" dt="2025-01-15T14:21:14.138" v="734" actId="14100"/>
            <ac:spMkLst>
              <pc:docMk/>
              <pc:sldMasterMk cId="1164024736" sldId="2147483831"/>
              <pc:sldLayoutMk cId="3541346567" sldId="2147483858"/>
              <ac:spMk id="8" creationId="{6D8352DA-1A49-FA42-8CB9-219963D2413D}"/>
            </ac:spMkLst>
          </pc:spChg>
          <pc:spChg chg="mod">
            <ac:chgData name="Puzzo Carolina Tanita" userId="8e17834e-95bb-4778-83b1-e1f469ec2669" providerId="ADAL" clId="{E9EF367A-3B3B-43D4-BA83-42478F1550B4}" dt="2025-01-15T14:21:19.286" v="737" actId="14100"/>
            <ac:spMkLst>
              <pc:docMk/>
              <pc:sldMasterMk cId="1164024736" sldId="2147483831"/>
              <pc:sldLayoutMk cId="3541346567" sldId="2147483858"/>
              <ac:spMk id="10" creationId="{071CF87D-89AA-2C44-B7D4-3853DC11CC04}"/>
            </ac:spMkLst>
          </pc:spChg>
        </pc:sldLayoutChg>
        <pc:sldLayoutChg chg="modSp mod">
          <pc:chgData name="Puzzo Carolina Tanita" userId="8e17834e-95bb-4778-83b1-e1f469ec2669" providerId="ADAL" clId="{E9EF367A-3B3B-43D4-BA83-42478F1550B4}" dt="2025-01-15T14:21:29.014" v="741" actId="14100"/>
          <pc:sldLayoutMkLst>
            <pc:docMk/>
            <pc:sldMasterMk cId="1164024736" sldId="2147483831"/>
            <pc:sldLayoutMk cId="2390464460" sldId="2147483859"/>
          </pc:sldLayoutMkLst>
          <pc:spChg chg="mod">
            <ac:chgData name="Puzzo Carolina Tanita" userId="8e17834e-95bb-4778-83b1-e1f469ec2669" providerId="ADAL" clId="{E9EF367A-3B3B-43D4-BA83-42478F1550B4}" dt="2025-01-15T14:21:21.879" v="738" actId="14100"/>
            <ac:spMkLst>
              <pc:docMk/>
              <pc:sldMasterMk cId="1164024736" sldId="2147483831"/>
              <pc:sldLayoutMk cId="2390464460" sldId="2147483859"/>
              <ac:spMk id="7" creationId="{891A0D7A-50AE-BA49-8538-CB516413347E}"/>
            </ac:spMkLst>
          </pc:spChg>
          <pc:spChg chg="mod">
            <ac:chgData name="Puzzo Carolina Tanita" userId="8e17834e-95bb-4778-83b1-e1f469ec2669" providerId="ADAL" clId="{E9EF367A-3B3B-43D4-BA83-42478F1550B4}" dt="2025-01-15T14:21:29.014" v="741" actId="14100"/>
            <ac:spMkLst>
              <pc:docMk/>
              <pc:sldMasterMk cId="1164024736" sldId="2147483831"/>
              <pc:sldLayoutMk cId="2390464460" sldId="2147483859"/>
              <ac:spMk id="11" creationId="{F5C6029E-4465-5F49-B370-1BFD7B149A52}"/>
            </ac:spMkLst>
          </pc:spChg>
          <pc:spChg chg="mod">
            <ac:chgData name="Puzzo Carolina Tanita" userId="8e17834e-95bb-4778-83b1-e1f469ec2669" providerId="ADAL" clId="{E9EF367A-3B3B-43D4-BA83-42478F1550B4}" dt="2025-01-15T14:21:23.451" v="739" actId="14100"/>
            <ac:spMkLst>
              <pc:docMk/>
              <pc:sldMasterMk cId="1164024736" sldId="2147483831"/>
              <pc:sldLayoutMk cId="2390464460" sldId="2147483859"/>
              <ac:spMk id="13" creationId="{5DD03AC0-7C70-174B-BB00-FF5ECD3F7FB8}"/>
            </ac:spMkLst>
          </pc:spChg>
          <pc:spChg chg="mod">
            <ac:chgData name="Puzzo Carolina Tanita" userId="8e17834e-95bb-4778-83b1-e1f469ec2669" providerId="ADAL" clId="{E9EF367A-3B3B-43D4-BA83-42478F1550B4}" dt="2025-01-15T14:21:29.014" v="741" actId="14100"/>
            <ac:spMkLst>
              <pc:docMk/>
              <pc:sldMasterMk cId="1164024736" sldId="2147483831"/>
              <pc:sldLayoutMk cId="2390464460" sldId="2147483859"/>
              <ac:spMk id="14" creationId="{73DB8139-AE74-6648-97DC-782FB3C96870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5:37.385" v="108" actId="11530"/>
          <pc:sldLayoutMkLst>
            <pc:docMk/>
            <pc:sldMasterMk cId="1164024736" sldId="2147483831"/>
            <pc:sldLayoutMk cId="3193821999" sldId="2147483860"/>
          </pc:sldLayoutMkLst>
          <pc:spChg chg="mod">
            <ac:chgData name="Puzzo Carolina Tanita" userId="8e17834e-95bb-4778-83b1-e1f469ec2669" providerId="ADAL" clId="{E9EF367A-3B3B-43D4-BA83-42478F1550B4}" dt="2025-01-09T10:15:31.630" v="106" actId="11530"/>
            <ac:spMkLst>
              <pc:docMk/>
              <pc:sldMasterMk cId="1164024736" sldId="2147483831"/>
              <pc:sldLayoutMk cId="3193821999" sldId="2147483860"/>
              <ac:spMk id="8" creationId="{4E8F1614-077A-0545-9B39-1B427C78CABC}"/>
            </ac:spMkLst>
          </pc:spChg>
          <pc:spChg chg="mod">
            <ac:chgData name="Puzzo Carolina Tanita" userId="8e17834e-95bb-4778-83b1-e1f469ec2669" providerId="ADAL" clId="{E9EF367A-3B3B-43D4-BA83-42478F1550B4}" dt="2025-01-09T10:15:33.889" v="107" actId="11530"/>
            <ac:spMkLst>
              <pc:docMk/>
              <pc:sldMasterMk cId="1164024736" sldId="2147483831"/>
              <pc:sldLayoutMk cId="3193821999" sldId="2147483860"/>
              <ac:spMk id="13" creationId="{D50295E4-0128-D647-9E8F-BD40ABED83DC}"/>
            </ac:spMkLst>
          </pc:spChg>
          <pc:spChg chg="mod">
            <ac:chgData name="Puzzo Carolina Tanita" userId="8e17834e-95bb-4778-83b1-e1f469ec2669" providerId="ADAL" clId="{E9EF367A-3B3B-43D4-BA83-42478F1550B4}" dt="2025-01-09T10:15:37.385" v="108" actId="11530"/>
            <ac:spMkLst>
              <pc:docMk/>
              <pc:sldMasterMk cId="1164024736" sldId="2147483831"/>
              <pc:sldLayoutMk cId="3193821999" sldId="2147483860"/>
              <ac:spMk id="14" creationId="{60D691A3-0FCF-3446-AAD6-74073E50E237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5:55.479" v="111" actId="11530"/>
          <pc:sldLayoutMkLst>
            <pc:docMk/>
            <pc:sldMasterMk cId="1164024736" sldId="2147483831"/>
            <pc:sldLayoutMk cId="2213981719" sldId="2147483862"/>
          </pc:sldLayoutMkLst>
          <pc:spChg chg="mod">
            <ac:chgData name="Puzzo Carolina Tanita" userId="8e17834e-95bb-4778-83b1-e1f469ec2669" providerId="ADAL" clId="{E9EF367A-3B3B-43D4-BA83-42478F1550B4}" dt="2025-01-09T10:15:46.011" v="109" actId="11530"/>
            <ac:spMkLst>
              <pc:docMk/>
              <pc:sldMasterMk cId="1164024736" sldId="2147483831"/>
              <pc:sldLayoutMk cId="2213981719" sldId="2147483862"/>
              <ac:spMk id="3" creationId="{9541FEE0-672D-E045-B102-D8C8874F7C16}"/>
            </ac:spMkLst>
          </pc:spChg>
          <pc:spChg chg="mod">
            <ac:chgData name="Puzzo Carolina Tanita" userId="8e17834e-95bb-4778-83b1-e1f469ec2669" providerId="ADAL" clId="{E9EF367A-3B3B-43D4-BA83-42478F1550B4}" dt="2025-01-09T10:15:52.189" v="110" actId="11530"/>
            <ac:spMkLst>
              <pc:docMk/>
              <pc:sldMasterMk cId="1164024736" sldId="2147483831"/>
              <pc:sldLayoutMk cId="2213981719" sldId="2147483862"/>
              <ac:spMk id="15" creationId="{6CCC05C5-F51F-0C43-BA57-629BA854797D}"/>
            </ac:spMkLst>
          </pc:spChg>
          <pc:spChg chg="mod">
            <ac:chgData name="Puzzo Carolina Tanita" userId="8e17834e-95bb-4778-83b1-e1f469ec2669" providerId="ADAL" clId="{E9EF367A-3B3B-43D4-BA83-42478F1550B4}" dt="2025-01-09T10:15:55.479" v="111" actId="11530"/>
            <ac:spMkLst>
              <pc:docMk/>
              <pc:sldMasterMk cId="1164024736" sldId="2147483831"/>
              <pc:sldLayoutMk cId="2213981719" sldId="2147483862"/>
              <ac:spMk id="16" creationId="{68405C44-C68D-F24E-A879-94AEBF9B3EB1}"/>
            </ac:spMkLst>
          </pc:spChg>
        </pc:sldLayoutChg>
        <pc:sldLayoutChg chg="modSp">
          <pc:chgData name="Puzzo Carolina Tanita" userId="8e17834e-95bb-4778-83b1-e1f469ec2669" providerId="ADAL" clId="{E9EF367A-3B3B-43D4-BA83-42478F1550B4}" dt="2025-01-09T10:16:17.317" v="117" actId="11530"/>
          <pc:sldLayoutMkLst>
            <pc:docMk/>
            <pc:sldMasterMk cId="1164024736" sldId="2147483831"/>
            <pc:sldLayoutMk cId="4273774675" sldId="2147483863"/>
          </pc:sldLayoutMkLst>
          <pc:spChg chg="mod">
            <ac:chgData name="Puzzo Carolina Tanita" userId="8e17834e-95bb-4778-83b1-e1f469ec2669" providerId="ADAL" clId="{E9EF367A-3B3B-43D4-BA83-42478F1550B4}" dt="2025-01-09T10:16:11.276" v="115" actId="11530"/>
            <ac:spMkLst>
              <pc:docMk/>
              <pc:sldMasterMk cId="1164024736" sldId="2147483831"/>
              <pc:sldLayoutMk cId="4273774675" sldId="2147483863"/>
              <ac:spMk id="3" creationId="{9541FEE0-672D-E045-B102-D8C8874F7C16}"/>
            </ac:spMkLst>
          </pc:spChg>
          <pc:spChg chg="mod">
            <ac:chgData name="Puzzo Carolina Tanita" userId="8e17834e-95bb-4778-83b1-e1f469ec2669" providerId="ADAL" clId="{E9EF367A-3B3B-43D4-BA83-42478F1550B4}" dt="2025-01-09T10:16:14.115" v="116" actId="11530"/>
            <ac:spMkLst>
              <pc:docMk/>
              <pc:sldMasterMk cId="1164024736" sldId="2147483831"/>
              <pc:sldLayoutMk cId="4273774675" sldId="2147483863"/>
              <ac:spMk id="15" creationId="{6CCC05C5-F51F-0C43-BA57-629BA854797D}"/>
            </ac:spMkLst>
          </pc:spChg>
          <pc:spChg chg="mod">
            <ac:chgData name="Puzzo Carolina Tanita" userId="8e17834e-95bb-4778-83b1-e1f469ec2669" providerId="ADAL" clId="{E9EF367A-3B3B-43D4-BA83-42478F1550B4}" dt="2025-01-09T10:16:17.317" v="117" actId="11530"/>
            <ac:spMkLst>
              <pc:docMk/>
              <pc:sldMasterMk cId="1164024736" sldId="2147483831"/>
              <pc:sldLayoutMk cId="4273774675" sldId="2147483863"/>
              <ac:spMk id="16" creationId="{68405C44-C68D-F24E-A879-94AEBF9B3EB1}"/>
            </ac:spMkLst>
          </pc:spChg>
          <pc:spChg chg="mod">
            <ac:chgData name="Puzzo Carolina Tanita" userId="8e17834e-95bb-4778-83b1-e1f469ec2669" providerId="ADAL" clId="{E9EF367A-3B3B-43D4-BA83-42478F1550B4}" dt="2025-01-09T10:16:00.454" v="112" actId="11530"/>
            <ac:spMkLst>
              <pc:docMk/>
              <pc:sldMasterMk cId="1164024736" sldId="2147483831"/>
              <pc:sldLayoutMk cId="4273774675" sldId="2147483863"/>
              <ac:spMk id="26" creationId="{B3CE21FF-D83E-1D45-BA55-139B2B351422}"/>
            </ac:spMkLst>
          </pc:spChg>
          <pc:spChg chg="mod">
            <ac:chgData name="Puzzo Carolina Tanita" userId="8e17834e-95bb-4778-83b1-e1f469ec2669" providerId="ADAL" clId="{E9EF367A-3B3B-43D4-BA83-42478F1550B4}" dt="2025-01-09T10:16:05.034" v="113" actId="11530"/>
            <ac:spMkLst>
              <pc:docMk/>
              <pc:sldMasterMk cId="1164024736" sldId="2147483831"/>
              <pc:sldLayoutMk cId="4273774675" sldId="2147483863"/>
              <ac:spMk id="27" creationId="{3AAF7583-C009-7647-BCCD-08AB2E6007AD}"/>
            </ac:spMkLst>
          </pc:spChg>
          <pc:spChg chg="mod">
            <ac:chgData name="Puzzo Carolina Tanita" userId="8e17834e-95bb-4778-83b1-e1f469ec2669" providerId="ADAL" clId="{E9EF367A-3B3B-43D4-BA83-42478F1550B4}" dt="2025-01-09T10:16:08.727" v="114" actId="11530"/>
            <ac:spMkLst>
              <pc:docMk/>
              <pc:sldMasterMk cId="1164024736" sldId="2147483831"/>
              <pc:sldLayoutMk cId="4273774675" sldId="2147483863"/>
              <ac:spMk id="28" creationId="{4272B04B-E546-0F43-9A26-725EBCCF94FD}"/>
            </ac:spMkLst>
          </pc:spChg>
        </pc:sldLayoutChg>
        <pc:sldLayoutChg chg="modSp mod ord">
          <pc:chgData name="Puzzo Carolina Tanita" userId="8e17834e-95bb-4778-83b1-e1f469ec2669" providerId="ADAL" clId="{E9EF367A-3B3B-43D4-BA83-42478F1550B4}" dt="2025-01-15T10:16:36.452" v="429" actId="20578"/>
          <pc:sldLayoutMkLst>
            <pc:docMk/>
            <pc:sldMasterMk cId="1164024736" sldId="2147483831"/>
            <pc:sldLayoutMk cId="2647809604" sldId="2147483898"/>
          </pc:sldLayoutMkLst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647809604" sldId="2147483898"/>
              <ac:spMk id="2" creationId="{A3D8A5E0-206A-02C1-53D1-70D9D4E71FDF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647809604" sldId="2147483898"/>
              <ac:spMk id="4" creationId="{18E96EAA-06CF-22B3-A98A-2AFDF8F681EA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647809604" sldId="2147483898"/>
              <ac:spMk id="5" creationId="{6D82B625-50D1-8198-9972-1CA508DBACBC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647809604" sldId="2147483898"/>
              <ac:spMk id="6" creationId="{00000000-0000-0000-0000-000000000000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647809604" sldId="2147483898"/>
              <ac:spMk id="7" creationId="{7946B31A-6383-A12A-3395-B21FFB7C2015}"/>
            </ac:spMkLst>
          </pc:spChg>
        </pc:sldLayoutChg>
        <pc:sldLayoutChg chg="modSp mod ord">
          <pc:chgData name="Puzzo Carolina Tanita" userId="8e17834e-95bb-4778-83b1-e1f469ec2669" providerId="ADAL" clId="{E9EF367A-3B3B-43D4-BA83-42478F1550B4}" dt="2025-01-15T10:16:36.452" v="429" actId="20578"/>
          <pc:sldLayoutMkLst>
            <pc:docMk/>
            <pc:sldMasterMk cId="1164024736" sldId="2147483831"/>
            <pc:sldLayoutMk cId="3080468014" sldId="2147483899"/>
          </pc:sldLayoutMkLst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3080468014" sldId="2147483899"/>
              <ac:spMk id="2" creationId="{A3D8A5E0-206A-02C1-53D1-70D9D4E71FDF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3080468014" sldId="2147483899"/>
              <ac:spMk id="4" creationId="{18E96EAA-06CF-22B3-A98A-2AFDF8F681EA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3080468014" sldId="2147483899"/>
              <ac:spMk id="5" creationId="{64EA67C0-69B7-C01A-704C-00D4B1C34529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3080468014" sldId="2147483899"/>
              <ac:spMk id="6" creationId="{00000000-0000-0000-0000-000000000000}"/>
            </ac:spMkLst>
          </pc:spChg>
        </pc:sldLayoutChg>
        <pc:sldLayoutChg chg="modSp mod ord">
          <pc:chgData name="Puzzo Carolina Tanita" userId="8e17834e-95bb-4778-83b1-e1f469ec2669" providerId="ADAL" clId="{E9EF367A-3B3B-43D4-BA83-42478F1550B4}" dt="2025-01-15T10:16:36.452" v="429" actId="20578"/>
          <pc:sldLayoutMkLst>
            <pc:docMk/>
            <pc:sldMasterMk cId="1164024736" sldId="2147483831"/>
            <pc:sldLayoutMk cId="3018670804" sldId="2147483900"/>
          </pc:sldLayoutMkLst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3018670804" sldId="2147483900"/>
              <ac:spMk id="2" creationId="{A3D8A5E0-206A-02C1-53D1-70D9D4E71FDF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3018670804" sldId="2147483900"/>
              <ac:spMk id="4" creationId="{18E96EAA-06CF-22B3-A98A-2AFDF8F681EA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3018670804" sldId="2147483900"/>
              <ac:spMk id="6" creationId="{00000000-0000-0000-0000-000000000000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3018670804" sldId="2147483900"/>
              <ac:spMk id="8" creationId="{F1448180-6BE5-DF4D-05AC-F153E126BF6C}"/>
            </ac:spMkLst>
          </pc:spChg>
        </pc:sldLayoutChg>
        <pc:sldLayoutChg chg="modSp mod ord">
          <pc:chgData name="Puzzo Carolina Tanita" userId="8e17834e-95bb-4778-83b1-e1f469ec2669" providerId="ADAL" clId="{E9EF367A-3B3B-43D4-BA83-42478F1550B4}" dt="2025-01-15T10:16:36.452" v="429" actId="20578"/>
          <pc:sldLayoutMkLst>
            <pc:docMk/>
            <pc:sldMasterMk cId="1164024736" sldId="2147483831"/>
            <pc:sldLayoutMk cId="2420556101" sldId="2147483901"/>
          </pc:sldLayoutMkLst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420556101" sldId="2147483901"/>
              <ac:spMk id="2" creationId="{A3D8A5E0-206A-02C1-53D1-70D9D4E71FDF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420556101" sldId="2147483901"/>
              <ac:spMk id="4" creationId="{18E96EAA-06CF-22B3-A98A-2AFDF8F681EA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420556101" sldId="2147483901"/>
              <ac:spMk id="5" creationId="{BB625F22-D18D-2961-34C0-12BE497FECA0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420556101" sldId="2147483901"/>
              <ac:spMk id="6" creationId="{00000000-0000-0000-0000-000000000000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420556101" sldId="2147483901"/>
              <ac:spMk id="7" creationId="{5E25D9F2-9F37-9C9C-A713-10D1E178B322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420556101" sldId="2147483901"/>
              <ac:spMk id="8" creationId="{7D2FBD97-8EE0-0E08-485D-52769666246C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420556101" sldId="2147483901"/>
              <ac:spMk id="9" creationId="{95714A47-E9A7-58EA-8D7C-8E6B05C06968}"/>
            </ac:spMkLst>
          </pc:spChg>
          <pc:spChg chg="mod">
            <ac:chgData name="Puzzo Carolina Tanita" userId="8e17834e-95bb-4778-83b1-e1f469ec2669" providerId="ADAL" clId="{E9EF367A-3B3B-43D4-BA83-42478F1550B4}" dt="2025-01-15T10:16:26.203" v="424" actId="20578"/>
            <ac:spMkLst>
              <pc:docMk/>
              <pc:sldMasterMk cId="1164024736" sldId="2147483831"/>
              <pc:sldLayoutMk cId="2420556101" sldId="2147483901"/>
              <ac:spMk id="10" creationId="{29A0EB3B-12A5-7313-7720-87077A5578EB}"/>
            </ac:spMkLst>
          </pc:spChg>
        </pc:sldLayoutChg>
        <pc:sldLayoutChg chg="addSp delSp modSp add mod modTransition">
          <pc:chgData name="Puzzo Carolina Tanita" userId="8e17834e-95bb-4778-83b1-e1f469ec2669" providerId="ADAL" clId="{E9EF367A-3B3B-43D4-BA83-42478F1550B4}" dt="2025-01-15T14:23:01.206" v="750"/>
          <pc:sldLayoutMkLst>
            <pc:docMk/>
            <pc:sldMasterMk cId="1164024736" sldId="2147483831"/>
            <pc:sldLayoutMk cId="877597674" sldId="2147483902"/>
          </pc:sldLayoutMkLst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18" creationId="{1CFCB277-A1D0-67E9-FA0A-F36901CC282C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19" creationId="{D1B5BCF0-6BE2-BE4C-3D47-67737398B7AB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0" creationId="{9431D4F2-BCD2-D402-65F6-24E536FE8810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1" creationId="{BD5EEB3A-56E7-7AE5-E53E-A5FCACE0505E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2" creationId="{67C5E377-DDE9-BADF-CF89-6ABB949A7E41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3" creationId="{75F1DC75-A187-077C-99AC-DACCFD2CE340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4" creationId="{FF137BC7-F3AC-3511-2F4C-33CA315DB7E0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5" creationId="{8ABB9EC5-1F1B-09BD-EF1E-1292D5C561D0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6" creationId="{5BF44DD4-CAAA-7BFC-3695-C3D823A0F52B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7" creationId="{9FC11EE6-21C7-703C-CA3E-E88C52FBD4C4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8" creationId="{32CE9EA2-5478-F27A-9A4A-0B70B88F379D}"/>
            </ac:spMkLst>
          </pc:spChg>
          <pc:spChg chg="add mod">
            <ac:chgData name="Puzzo Carolina Tanita" userId="8e17834e-95bb-4778-83b1-e1f469ec2669" providerId="ADAL" clId="{E9EF367A-3B3B-43D4-BA83-42478F1550B4}" dt="2025-01-15T14:23:01.206" v="750"/>
            <ac:spMkLst>
              <pc:docMk/>
              <pc:sldMasterMk cId="1164024736" sldId="2147483831"/>
              <pc:sldLayoutMk cId="877597674" sldId="2147483902"/>
              <ac:spMk id="29" creationId="{FCA2EC61-9189-4324-68AC-7219AC7D5636}"/>
            </ac:spMkLst>
          </pc:spChg>
        </pc:sldLayoutChg>
      </pc:sldMasterChg>
      <pc:sldMasterChg chg="add del mod addSldLayout modSldLayout sldLayoutOrd">
        <pc:chgData name="Puzzo Carolina Tanita" userId="8e17834e-95bb-4778-83b1-e1f469ec2669" providerId="ADAL" clId="{E9EF367A-3B3B-43D4-BA83-42478F1550B4}" dt="2025-01-15T10:16:41.341" v="430" actId="2696"/>
        <pc:sldMasterMkLst>
          <pc:docMk/>
          <pc:sldMasterMk cId="4293925748" sldId="2147483865"/>
        </pc:sldMasterMkLst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2724332061" sldId="2147483866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216661110" sldId="2147483867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379138205" sldId="2147483868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152756789" sldId="2147483869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1476012888" sldId="2147483870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598383792" sldId="2147483871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902053390" sldId="2147483872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880490038" sldId="2147483873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609682088" sldId="2147483874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1231755379" sldId="2147483875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772668271" sldId="2147483876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2142222346" sldId="2147483877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2044589311" sldId="2147483878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2119650666" sldId="2147483879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914053286" sldId="2147483880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60082314" sldId="2147483881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952932042" sldId="2147483882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630750104" sldId="2147483883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2240909077" sldId="2147483884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2004298095" sldId="2147483885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496584926" sldId="2147483886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962471101" sldId="2147483887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750247510" sldId="2147483888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1964430355" sldId="2147483889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925523733" sldId="2147483890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1062996866" sldId="2147483891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220049473" sldId="2147483892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3153675783" sldId="2147483893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1556248227" sldId="2147483894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15T09:39:19.463" v="219" actId="2890"/>
          <pc:sldLayoutMkLst>
            <pc:docMk/>
            <pc:sldMasterMk cId="4293925748" sldId="2147483865"/>
            <pc:sldLayoutMk cId="1362187252" sldId="2147483895"/>
          </pc:sldLayoutMkLst>
        </pc:sldLayoutChg>
      </pc:sldMasterChg>
      <pc:sldMasterChg chg="add del mod addSldLayout modSldLayout">
        <pc:chgData name="Puzzo Carolina Tanita" userId="8e17834e-95bb-4778-83b1-e1f469ec2669" providerId="ADAL" clId="{E9EF367A-3B3B-43D4-BA83-42478F1550B4}" dt="2025-01-29T11:05:27.778" v="841" actId="2696"/>
        <pc:sldMasterMkLst>
          <pc:docMk/>
          <pc:sldMasterMk cId="2418194021" sldId="2147483903"/>
        </pc:sldMasterMkLst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1472398221" sldId="2147483904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116064010" sldId="2147483905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848220333" sldId="2147483906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1469489474" sldId="2147483907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3827861676" sldId="2147483908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2861308410" sldId="2147483909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2193174331" sldId="2147483910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186182395" sldId="2147483911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865110753" sldId="2147483912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2084697392" sldId="2147483913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689335405" sldId="2147483914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853633191" sldId="2147483915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3191704899" sldId="2147483916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1:29.865" v="838" actId="2890"/>
          <pc:sldLayoutMkLst>
            <pc:docMk/>
            <pc:sldMasterMk cId="2418194021" sldId="2147483903"/>
            <pc:sldLayoutMk cId="1174873319" sldId="2147483917"/>
          </pc:sldLayoutMkLst>
        </pc:sldLayoutChg>
      </pc:sldMasterChg>
      <pc:sldMasterChg chg="add del mod addSldLayout modSldLayout">
        <pc:chgData name="Puzzo Carolina Tanita" userId="8e17834e-95bb-4778-83b1-e1f469ec2669" providerId="ADAL" clId="{E9EF367A-3B3B-43D4-BA83-42478F1550B4}" dt="2025-01-29T11:10:28.346" v="870" actId="2696"/>
        <pc:sldMasterMkLst>
          <pc:docMk/>
          <pc:sldMasterMk cId="4135411297" sldId="2147483903"/>
        </pc:sldMasterMkLst>
        <pc:sldLayoutChg chg="addSp delSp modSp mod">
          <pc:chgData name="Puzzo Carolina Tanita" userId="8e17834e-95bb-4778-83b1-e1f469ec2669" providerId="ADAL" clId="{E9EF367A-3B3B-43D4-BA83-42478F1550B4}" dt="2025-01-29T11:09:57.217" v="869" actId="14100"/>
          <pc:sldLayoutMkLst>
            <pc:docMk/>
            <pc:sldMasterMk cId="4135411297" sldId="2147483903"/>
            <pc:sldLayoutMk cId="2412548602" sldId="2147483904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3543646445" sldId="2147483904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1403248954" sldId="2147483905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2496224269" sldId="2147483906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926567715" sldId="2147483907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809242144" sldId="2147483908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1069316498" sldId="2147483909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3772565707" sldId="2147483910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68362631" sldId="2147483911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2540425688" sldId="2147483912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1096087663" sldId="2147483913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2504146157" sldId="2147483914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3094058062" sldId="2147483915"/>
          </pc:sldLayoutMkLst>
        </pc:sldLayoutChg>
        <pc:sldLayoutChg chg="add mod replId">
          <pc:chgData name="Puzzo Carolina Tanita" userId="8e17834e-95bb-4778-83b1-e1f469ec2669" providerId="ADAL" clId="{E9EF367A-3B3B-43D4-BA83-42478F1550B4}" dt="2025-01-29T11:05:30.868" v="842" actId="2890"/>
          <pc:sldLayoutMkLst>
            <pc:docMk/>
            <pc:sldMasterMk cId="4135411297" sldId="2147483903"/>
            <pc:sldLayoutMk cId="4280388152" sldId="2147483916"/>
          </pc:sldLayoutMkLst>
        </pc:sldLayoutChg>
      </pc:sldMasterChg>
    </pc:docChg>
  </pc:docChgLst>
  <pc:docChgLst>
    <pc:chgData name="Puzzo Carolina Tanita" userId="8e17834e-95bb-4778-83b1-e1f469ec2669" providerId="ADAL" clId="{113EB05C-CCDF-416F-9297-3B05EC479CA8}"/>
    <pc:docChg chg="undo custSel modSld">
      <pc:chgData name="Puzzo Carolina Tanita" userId="8e17834e-95bb-4778-83b1-e1f469ec2669" providerId="ADAL" clId="{113EB05C-CCDF-416F-9297-3B05EC479CA8}" dt="2025-02-04T10:52:27.848" v="12"/>
      <pc:docMkLst>
        <pc:docMk/>
      </pc:docMkLst>
      <pc:sldChg chg="addSp delSp modSp mod">
        <pc:chgData name="Puzzo Carolina Tanita" userId="8e17834e-95bb-4778-83b1-e1f469ec2669" providerId="ADAL" clId="{113EB05C-CCDF-416F-9297-3B05EC479CA8}" dt="2025-02-04T10:51:13.361" v="3"/>
        <pc:sldMkLst>
          <pc:docMk/>
          <pc:sldMk cId="4069720563" sldId="316"/>
        </pc:sldMkLst>
      </pc:sldChg>
      <pc:sldChg chg="addSp delSp modSp mod">
        <pc:chgData name="Puzzo Carolina Tanita" userId="8e17834e-95bb-4778-83b1-e1f469ec2669" providerId="ADAL" clId="{113EB05C-CCDF-416F-9297-3B05EC479CA8}" dt="2025-02-04T10:51:30.656" v="5"/>
        <pc:sldMkLst>
          <pc:docMk/>
          <pc:sldMk cId="1184792345" sldId="319"/>
        </pc:sldMkLst>
      </pc:sldChg>
      <pc:sldChg chg="addSp delSp modSp mod">
        <pc:chgData name="Puzzo Carolina Tanita" userId="8e17834e-95bb-4778-83b1-e1f469ec2669" providerId="ADAL" clId="{113EB05C-CCDF-416F-9297-3B05EC479CA8}" dt="2025-02-04T10:51:34.003" v="7"/>
        <pc:sldMkLst>
          <pc:docMk/>
          <pc:sldMk cId="1570201310" sldId="331"/>
        </pc:sldMkLst>
      </pc:sldChg>
      <pc:sldChg chg="addSp modSp">
        <pc:chgData name="Puzzo Carolina Tanita" userId="8e17834e-95bb-4778-83b1-e1f469ec2669" providerId="ADAL" clId="{113EB05C-CCDF-416F-9297-3B05EC479CA8}" dt="2025-02-04T10:52:20.222" v="9"/>
        <pc:sldMkLst>
          <pc:docMk/>
          <pc:sldMk cId="953152705" sldId="458"/>
        </pc:sldMkLst>
      </pc:sldChg>
      <pc:sldChg chg="addSp modSp">
        <pc:chgData name="Puzzo Carolina Tanita" userId="8e17834e-95bb-4778-83b1-e1f469ec2669" providerId="ADAL" clId="{113EB05C-CCDF-416F-9297-3B05EC479CA8}" dt="2025-02-04T10:52:22.919" v="10"/>
        <pc:sldMkLst>
          <pc:docMk/>
          <pc:sldMk cId="3622941005" sldId="460"/>
        </pc:sldMkLst>
      </pc:sldChg>
      <pc:sldChg chg="addSp modSp">
        <pc:chgData name="Puzzo Carolina Tanita" userId="8e17834e-95bb-4778-83b1-e1f469ec2669" providerId="ADAL" clId="{113EB05C-CCDF-416F-9297-3B05EC479CA8}" dt="2025-02-04T10:52:24.756" v="11"/>
        <pc:sldMkLst>
          <pc:docMk/>
          <pc:sldMk cId="1501784026" sldId="461"/>
        </pc:sldMkLst>
      </pc:sldChg>
      <pc:sldChg chg="addSp modSp">
        <pc:chgData name="Puzzo Carolina Tanita" userId="8e17834e-95bb-4778-83b1-e1f469ec2669" providerId="ADAL" clId="{113EB05C-CCDF-416F-9297-3B05EC479CA8}" dt="2025-02-04T10:52:27.848" v="12"/>
        <pc:sldMkLst>
          <pc:docMk/>
          <pc:sldMk cId="2023451716" sldId="463"/>
        </pc:sldMkLst>
      </pc:sldChg>
    </pc:docChg>
  </pc:docChgLst>
  <pc:docChgLst>
    <pc:chgData name="Puzzo Carolina Tanita" userId="8e17834e-95bb-4778-83b1-e1f469ec2669" providerId="ADAL" clId="{4A628318-A49B-4E6B-8183-2B90191B1955}"/>
    <pc:docChg chg="undo custSel addSld delSld modSld sldOrd delSection modSection">
      <pc:chgData name="Puzzo Carolina Tanita" userId="8e17834e-95bb-4778-83b1-e1f469ec2669" providerId="ADAL" clId="{4A628318-A49B-4E6B-8183-2B90191B1955}" dt="2025-02-27T13:18:50.436" v="911" actId="255"/>
      <pc:docMkLst>
        <pc:docMk/>
      </pc:docMkLst>
      <pc:sldChg chg="modSp del mod ord">
        <pc:chgData name="Puzzo Carolina Tanita" userId="8e17834e-95bb-4778-83b1-e1f469ec2669" providerId="ADAL" clId="{4A628318-A49B-4E6B-8183-2B90191B1955}" dt="2025-02-27T09:54:59.527" v="216" actId="47"/>
        <pc:sldMkLst>
          <pc:docMk/>
          <pc:sldMk cId="696342591" sldId="256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596256629" sldId="263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3706701667" sldId="264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568934822" sldId="265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3500912021" sldId="273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705084526" sldId="275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605585365" sldId="276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331156757" sldId="277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35224635" sldId="285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590212696" sldId="286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467661389" sldId="287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303920930" sldId="289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057135942" sldId="291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4069720563" sldId="316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184792345" sldId="319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570201310" sldId="331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695730880" sldId="332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604875578" sldId="335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893711370" sldId="336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314347306" sldId="355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4065596048" sldId="356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564223455" sldId="357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830141309" sldId="360"/>
        </pc:sldMkLst>
      </pc:sldChg>
      <pc:sldChg chg="del">
        <pc:chgData name="Puzzo Carolina Tanita" userId="8e17834e-95bb-4778-83b1-e1f469ec2669" providerId="ADAL" clId="{4A628318-A49B-4E6B-8183-2B90191B1955}" dt="2025-02-27T09:26:06.849" v="0" actId="47"/>
        <pc:sldMkLst>
          <pc:docMk/>
          <pc:sldMk cId="1795048768" sldId="377"/>
        </pc:sldMkLst>
      </pc:sldChg>
      <pc:sldChg chg="del">
        <pc:chgData name="Puzzo Carolina Tanita" userId="8e17834e-95bb-4778-83b1-e1f469ec2669" providerId="ADAL" clId="{4A628318-A49B-4E6B-8183-2B90191B1955}" dt="2025-02-27T09:26:06.849" v="0" actId="47"/>
        <pc:sldMkLst>
          <pc:docMk/>
          <pc:sldMk cId="3021096556" sldId="380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3230895333" sldId="381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701602763" sldId="382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4096600043" sldId="383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621615501" sldId="384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31913228" sldId="385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3877307034" sldId="386"/>
        </pc:sldMkLst>
      </pc:sldChg>
      <pc:sldChg chg="del">
        <pc:chgData name="Puzzo Carolina Tanita" userId="8e17834e-95bb-4778-83b1-e1f469ec2669" providerId="ADAL" clId="{4A628318-A49B-4E6B-8183-2B90191B1955}" dt="2025-02-27T09:27:09.261" v="10" actId="47"/>
        <pc:sldMkLst>
          <pc:docMk/>
          <pc:sldMk cId="3024268162" sldId="402"/>
        </pc:sldMkLst>
      </pc:sldChg>
      <pc:sldChg chg="del">
        <pc:chgData name="Puzzo Carolina Tanita" userId="8e17834e-95bb-4778-83b1-e1f469ec2669" providerId="ADAL" clId="{4A628318-A49B-4E6B-8183-2B90191B1955}" dt="2025-02-27T09:27:09.261" v="10" actId="47"/>
        <pc:sldMkLst>
          <pc:docMk/>
          <pc:sldMk cId="1358835683" sldId="403"/>
        </pc:sldMkLst>
      </pc:sldChg>
      <pc:sldChg chg="del">
        <pc:chgData name="Puzzo Carolina Tanita" userId="8e17834e-95bb-4778-83b1-e1f469ec2669" providerId="ADAL" clId="{4A628318-A49B-4E6B-8183-2B90191B1955}" dt="2025-02-27T09:27:09.261" v="10" actId="47"/>
        <pc:sldMkLst>
          <pc:docMk/>
          <pc:sldMk cId="2509287193" sldId="404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818418000" sldId="410"/>
        </pc:sldMkLst>
      </pc:sldChg>
      <pc:sldChg chg="add del setBg">
        <pc:chgData name="Puzzo Carolina Tanita" userId="8e17834e-95bb-4778-83b1-e1f469ec2669" providerId="ADAL" clId="{4A628318-A49B-4E6B-8183-2B90191B1955}" dt="2025-02-27T12:58:17.025" v="648"/>
        <pc:sldMkLst>
          <pc:docMk/>
          <pc:sldMk cId="746839579" sldId="412"/>
        </pc:sldMkLst>
      </pc:sldChg>
      <pc:sldChg chg="del">
        <pc:chgData name="Puzzo Carolina Tanita" userId="8e17834e-95bb-4778-83b1-e1f469ec2669" providerId="ADAL" clId="{4A628318-A49B-4E6B-8183-2B90191B1955}" dt="2025-02-27T09:27:04.245" v="9" actId="47"/>
        <pc:sldMkLst>
          <pc:docMk/>
          <pc:sldMk cId="424344965" sldId="432"/>
        </pc:sldMkLst>
      </pc:sldChg>
      <pc:sldChg chg="del">
        <pc:chgData name="Puzzo Carolina Tanita" userId="8e17834e-95bb-4778-83b1-e1f469ec2669" providerId="ADAL" clId="{4A628318-A49B-4E6B-8183-2B90191B1955}" dt="2025-02-27T09:27:04.245" v="9" actId="47"/>
        <pc:sldMkLst>
          <pc:docMk/>
          <pc:sldMk cId="990975868" sldId="433"/>
        </pc:sldMkLst>
      </pc:sldChg>
      <pc:sldChg chg="del">
        <pc:chgData name="Puzzo Carolina Tanita" userId="8e17834e-95bb-4778-83b1-e1f469ec2669" providerId="ADAL" clId="{4A628318-A49B-4E6B-8183-2B90191B1955}" dt="2025-02-27T09:27:04.245" v="9" actId="47"/>
        <pc:sldMkLst>
          <pc:docMk/>
          <pc:sldMk cId="650270522" sldId="434"/>
        </pc:sldMkLst>
      </pc:sldChg>
      <pc:sldChg chg="del">
        <pc:chgData name="Puzzo Carolina Tanita" userId="8e17834e-95bb-4778-83b1-e1f469ec2669" providerId="ADAL" clId="{4A628318-A49B-4E6B-8183-2B90191B1955}" dt="2025-02-27T09:27:04.245" v="9" actId="47"/>
        <pc:sldMkLst>
          <pc:docMk/>
          <pc:sldMk cId="2353414663" sldId="435"/>
        </pc:sldMkLst>
      </pc:sldChg>
      <pc:sldChg chg="delSp modSp mod">
        <pc:chgData name="Puzzo Carolina Tanita" userId="8e17834e-95bb-4778-83b1-e1f469ec2669" providerId="ADAL" clId="{4A628318-A49B-4E6B-8183-2B90191B1955}" dt="2025-02-27T09:26:51.513" v="8" actId="14100"/>
        <pc:sldMkLst>
          <pc:docMk/>
          <pc:sldMk cId="852171226" sldId="439"/>
        </pc:sldMkLst>
        <pc:spChg chg="mod">
          <ac:chgData name="Puzzo Carolina Tanita" userId="8e17834e-95bb-4778-83b1-e1f469ec2669" providerId="ADAL" clId="{4A628318-A49B-4E6B-8183-2B90191B1955}" dt="2025-02-27T09:26:51.513" v="8" actId="14100"/>
          <ac:spMkLst>
            <pc:docMk/>
            <pc:sldMk cId="852171226" sldId="439"/>
            <ac:spMk id="2" creationId="{0652EDAB-6581-774F-A113-35D952B53971}"/>
          </ac:spMkLst>
        </pc:spChg>
      </pc:sldChg>
      <pc:sldChg chg="del">
        <pc:chgData name="Puzzo Carolina Tanita" userId="8e17834e-95bb-4778-83b1-e1f469ec2669" providerId="ADAL" clId="{4A628318-A49B-4E6B-8183-2B90191B1955}" dt="2025-02-27T09:27:04.245" v="9" actId="47"/>
        <pc:sldMkLst>
          <pc:docMk/>
          <pc:sldMk cId="468332927" sldId="440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629262963" sldId="444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3986593155" sldId="448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880762870" sldId="451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99494359" sldId="455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902833106" sldId="456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3077629937" sldId="457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953152705" sldId="458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095716919" sldId="459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3622941005" sldId="460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501784026" sldId="461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737245112" sldId="462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2023451716" sldId="463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588479711" sldId="464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306735587" sldId="466"/>
        </pc:sldMkLst>
      </pc:sldChg>
      <pc:sldChg chg="del">
        <pc:chgData name="Puzzo Carolina Tanita" userId="8e17834e-95bb-4778-83b1-e1f469ec2669" providerId="ADAL" clId="{4A628318-A49B-4E6B-8183-2B90191B1955}" dt="2025-02-27T09:26:06.849" v="0" actId="47"/>
        <pc:sldMkLst>
          <pc:docMk/>
          <pc:sldMk cId="3958028367" sldId="467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4186437022" sldId="469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1213679375" sldId="470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795719359" sldId="474"/>
        </pc:sldMkLst>
      </pc:sldChg>
      <pc:sldChg chg="del">
        <pc:chgData name="Puzzo Carolina Tanita" userId="8e17834e-95bb-4778-83b1-e1f469ec2669" providerId="ADAL" clId="{4A628318-A49B-4E6B-8183-2B90191B1955}" dt="2025-02-27T10:23:53.944" v="544" actId="47"/>
        <pc:sldMkLst>
          <pc:docMk/>
          <pc:sldMk cId="3013953607" sldId="475"/>
        </pc:sldMkLst>
      </pc:sldChg>
      <pc:sldChg chg="addSp modSp add mod ord">
        <pc:chgData name="Puzzo Carolina Tanita" userId="8e17834e-95bb-4778-83b1-e1f469ec2669" providerId="ADAL" clId="{4A628318-A49B-4E6B-8183-2B90191B1955}" dt="2025-02-27T12:55:25.325" v="553" actId="255"/>
        <pc:sldMkLst>
          <pc:docMk/>
          <pc:sldMk cId="963375198" sldId="476"/>
        </pc:sldMkLst>
        <pc:spChg chg="add mod">
          <ac:chgData name="Puzzo Carolina Tanita" userId="8e17834e-95bb-4778-83b1-e1f469ec2669" providerId="ADAL" clId="{4A628318-A49B-4E6B-8183-2B90191B1955}" dt="2025-02-27T09:37:17.198" v="104" actId="11530"/>
          <ac:spMkLst>
            <pc:docMk/>
            <pc:sldMk cId="963375198" sldId="476"/>
            <ac:spMk id="3" creationId="{504A81B6-242C-A4AB-F7AC-ABE8D6E14C9B}"/>
          </ac:spMkLst>
        </pc:spChg>
        <pc:spChg chg="mod">
          <ac:chgData name="Puzzo Carolina Tanita" userId="8e17834e-95bb-4778-83b1-e1f469ec2669" providerId="ADAL" clId="{4A628318-A49B-4E6B-8183-2B90191B1955}" dt="2025-02-27T12:55:25.325" v="553" actId="255"/>
          <ac:spMkLst>
            <pc:docMk/>
            <pc:sldMk cId="963375198" sldId="476"/>
            <ac:spMk id="4" creationId="{95725103-1EFA-B73B-FBE0-2C75E153B884}"/>
          </ac:spMkLst>
        </pc:spChg>
        <pc:spChg chg="mod">
          <ac:chgData name="Puzzo Carolina Tanita" userId="8e17834e-95bb-4778-83b1-e1f469ec2669" providerId="ADAL" clId="{4A628318-A49B-4E6B-8183-2B90191B1955}" dt="2025-02-27T09:28:35.332" v="22" actId="14100"/>
          <ac:spMkLst>
            <pc:docMk/>
            <pc:sldMk cId="963375198" sldId="476"/>
            <ac:spMk id="5" creationId="{71379D1E-90C8-6AC9-B5B0-1FB161AB1F81}"/>
          </ac:spMkLst>
        </pc:spChg>
        <pc:spChg chg="add mod">
          <ac:chgData name="Puzzo Carolina Tanita" userId="8e17834e-95bb-4778-83b1-e1f469ec2669" providerId="ADAL" clId="{4A628318-A49B-4E6B-8183-2B90191B1955}" dt="2025-02-27T09:36:03.507" v="95" actId="20577"/>
          <ac:spMkLst>
            <pc:docMk/>
            <pc:sldMk cId="963375198" sldId="476"/>
            <ac:spMk id="6" creationId="{ADB82F4F-9E2E-674C-63F0-9E8B18B1F7B0}"/>
          </ac:spMkLst>
        </pc:spChg>
        <pc:picChg chg="mod ord modCrop">
          <ac:chgData name="Puzzo Carolina Tanita" userId="8e17834e-95bb-4778-83b1-e1f469ec2669" providerId="ADAL" clId="{4A628318-A49B-4E6B-8183-2B90191B1955}" dt="2025-02-27T09:36:51.249" v="102" actId="732"/>
          <ac:picMkLst>
            <pc:docMk/>
            <pc:sldMk cId="963375198" sldId="476"/>
            <ac:picMk id="7" creationId="{D3E16CDE-A6FD-460B-4BC0-CFF5F54C252F}"/>
          </ac:picMkLst>
        </pc:picChg>
        <pc:picChg chg="add mod ord">
          <ac:chgData name="Puzzo Carolina Tanita" userId="8e17834e-95bb-4778-83b1-e1f469ec2669" providerId="ADAL" clId="{4A628318-A49B-4E6B-8183-2B90191B1955}" dt="2025-02-27T09:33:36.823" v="74" actId="167"/>
          <ac:picMkLst>
            <pc:docMk/>
            <pc:sldMk cId="963375198" sldId="476"/>
            <ac:picMk id="8" creationId="{6BB5837B-C7A2-6250-4B5F-823F43F108B7}"/>
          </ac:picMkLst>
        </pc:picChg>
      </pc:sldChg>
      <pc:sldChg chg="addSp delSp modSp add mod ord">
        <pc:chgData name="Puzzo Carolina Tanita" userId="8e17834e-95bb-4778-83b1-e1f469ec2669" providerId="ADAL" clId="{4A628318-A49B-4E6B-8183-2B90191B1955}" dt="2025-02-27T13:13:11.119" v="888" actId="2711"/>
        <pc:sldMkLst>
          <pc:docMk/>
          <pc:sldMk cId="292355941" sldId="477"/>
        </pc:sldMkLst>
        <pc:spChg chg="ord">
          <ac:chgData name="Puzzo Carolina Tanita" userId="8e17834e-95bb-4778-83b1-e1f469ec2669" providerId="ADAL" clId="{4A628318-A49B-4E6B-8183-2B90191B1955}" dt="2025-02-27T10:25:09.119" v="547" actId="166"/>
          <ac:spMkLst>
            <pc:docMk/>
            <pc:sldMk cId="292355941" sldId="477"/>
            <ac:spMk id="2" creationId="{F4EAB427-3B53-59DD-3B83-FE62453557BC}"/>
          </ac:spMkLst>
        </pc:spChg>
        <pc:spChg chg="mod">
          <ac:chgData name="Puzzo Carolina Tanita" userId="8e17834e-95bb-4778-83b1-e1f469ec2669" providerId="ADAL" clId="{4A628318-A49B-4E6B-8183-2B90191B1955}" dt="2025-02-27T09:49:46.939" v="168" actId="14100"/>
          <ac:spMkLst>
            <pc:docMk/>
            <pc:sldMk cId="292355941" sldId="477"/>
            <ac:spMk id="4" creationId="{1F84866B-4A2A-9816-C6DC-20C961261266}"/>
          </ac:spMkLst>
        </pc:spChg>
        <pc:spChg chg="mod">
          <ac:chgData name="Puzzo Carolina Tanita" userId="8e17834e-95bb-4778-83b1-e1f469ec2669" providerId="ADAL" clId="{4A628318-A49B-4E6B-8183-2B90191B1955}" dt="2025-02-27T09:42:50.063" v="113"/>
          <ac:spMkLst>
            <pc:docMk/>
            <pc:sldMk cId="292355941" sldId="477"/>
            <ac:spMk id="5" creationId="{B3837649-3CA7-44E9-F103-4AE7196D91CD}"/>
          </ac:spMkLst>
        </pc:spChg>
        <pc:spChg chg="add mod">
          <ac:chgData name="Puzzo Carolina Tanita" userId="8e17834e-95bb-4778-83b1-e1f469ec2669" providerId="ADAL" clId="{4A628318-A49B-4E6B-8183-2B90191B1955}" dt="2025-02-27T13:13:11.119" v="888" actId="2711"/>
          <ac:spMkLst>
            <pc:docMk/>
            <pc:sldMk cId="292355941" sldId="477"/>
            <ac:spMk id="13" creationId="{246EE76E-42C7-4F84-F242-F7D634E936DF}"/>
          </ac:spMkLst>
        </pc:spChg>
        <pc:spChg chg="add mod">
          <ac:chgData name="Puzzo Carolina Tanita" userId="8e17834e-95bb-4778-83b1-e1f469ec2669" providerId="ADAL" clId="{4A628318-A49B-4E6B-8183-2B90191B1955}" dt="2025-02-27T12:57:18.471" v="618" actId="1035"/>
          <ac:spMkLst>
            <pc:docMk/>
            <pc:sldMk cId="292355941" sldId="477"/>
            <ac:spMk id="14" creationId="{71F7BCB5-B771-D384-DB46-C17B4E9C059B}"/>
          </ac:spMkLst>
        </pc:spChg>
        <pc:spChg chg="add mod">
          <ac:chgData name="Puzzo Carolina Tanita" userId="8e17834e-95bb-4778-83b1-e1f469ec2669" providerId="ADAL" clId="{4A628318-A49B-4E6B-8183-2B90191B1955}" dt="2025-02-27T09:52:50.194" v="193" actId="1076"/>
          <ac:spMkLst>
            <pc:docMk/>
            <pc:sldMk cId="292355941" sldId="477"/>
            <ac:spMk id="17" creationId="{E3C7A14A-93A8-EAF4-B894-D4F063459E62}"/>
          </ac:spMkLst>
        </pc:spChg>
        <pc:picChg chg="add mod modCrop">
          <ac:chgData name="Puzzo Carolina Tanita" userId="8e17834e-95bb-4778-83b1-e1f469ec2669" providerId="ADAL" clId="{4A628318-A49B-4E6B-8183-2B90191B1955}" dt="2025-02-27T09:53:51.987" v="204" actId="18131"/>
          <ac:picMkLst>
            <pc:docMk/>
            <pc:sldMk cId="292355941" sldId="477"/>
            <ac:picMk id="10" creationId="{E525CBFB-C81D-C5B0-B86F-63A4427A3474}"/>
          </ac:picMkLst>
        </pc:picChg>
        <pc:picChg chg="add mod modCrop">
          <ac:chgData name="Puzzo Carolina Tanita" userId="8e17834e-95bb-4778-83b1-e1f469ec2669" providerId="ADAL" clId="{4A628318-A49B-4E6B-8183-2B90191B1955}" dt="2025-02-27T09:54:34.983" v="212" actId="1076"/>
          <ac:picMkLst>
            <pc:docMk/>
            <pc:sldMk cId="292355941" sldId="477"/>
            <ac:picMk id="16" creationId="{07ADF510-318E-8177-4D7B-8BF9B49A3CAA}"/>
          </ac:picMkLst>
        </pc:picChg>
        <pc:cxnChg chg="add mod">
          <ac:chgData name="Puzzo Carolina Tanita" userId="8e17834e-95bb-4778-83b1-e1f469ec2669" providerId="ADAL" clId="{4A628318-A49B-4E6B-8183-2B90191B1955}" dt="2025-02-27T13:09:36.462" v="826" actId="1076"/>
          <ac:cxnSpMkLst>
            <pc:docMk/>
            <pc:sldMk cId="292355941" sldId="477"/>
            <ac:cxnSpMk id="20" creationId="{5BF254E4-0F64-45B0-8B44-A22A0B42DF0A}"/>
          </ac:cxnSpMkLst>
        </pc:cxnChg>
      </pc:sldChg>
      <pc:sldChg chg="addSp delSp modSp add del mod">
        <pc:chgData name="Puzzo Carolina Tanita" userId="8e17834e-95bb-4778-83b1-e1f469ec2669" providerId="ADAL" clId="{4A628318-A49B-4E6B-8183-2B90191B1955}" dt="2025-02-27T13:02:24.967" v="685" actId="47"/>
        <pc:sldMkLst>
          <pc:docMk/>
          <pc:sldMk cId="3837123927" sldId="478"/>
        </pc:sldMkLst>
      </pc:sldChg>
      <pc:sldChg chg="addSp delSp modSp add mod">
        <pc:chgData name="Puzzo Carolina Tanita" userId="8e17834e-95bb-4778-83b1-e1f469ec2669" providerId="ADAL" clId="{4A628318-A49B-4E6B-8183-2B90191B1955}" dt="2025-02-27T13:12:29.385" v="884"/>
        <pc:sldMkLst>
          <pc:docMk/>
          <pc:sldMk cId="878139375" sldId="479"/>
        </pc:sldMkLst>
        <pc:spChg chg="add mod">
          <ac:chgData name="Puzzo Carolina Tanita" userId="8e17834e-95bb-4778-83b1-e1f469ec2669" providerId="ADAL" clId="{4A628318-A49B-4E6B-8183-2B90191B1955}" dt="2025-02-27T13:06:13.521" v="777" actId="20577"/>
          <ac:spMkLst>
            <pc:docMk/>
            <pc:sldMk cId="878139375" sldId="479"/>
            <ac:spMk id="3" creationId="{095738D8-180B-2D07-E600-83DD0816689E}"/>
          </ac:spMkLst>
        </pc:spChg>
        <pc:spChg chg="mod">
          <ac:chgData name="Puzzo Carolina Tanita" userId="8e17834e-95bb-4778-83b1-e1f469ec2669" providerId="ADAL" clId="{4A628318-A49B-4E6B-8183-2B90191B1955}" dt="2025-02-27T12:56:53.665" v="610" actId="1076"/>
          <ac:spMkLst>
            <pc:docMk/>
            <pc:sldMk cId="878139375" sldId="479"/>
            <ac:spMk id="4" creationId="{FFB88E2F-DD2B-C2B0-8FDC-80B379358DE6}"/>
          </ac:spMkLst>
        </pc:spChg>
        <pc:spChg chg="add mod">
          <ac:chgData name="Puzzo Carolina Tanita" userId="8e17834e-95bb-4778-83b1-e1f469ec2669" providerId="ADAL" clId="{4A628318-A49B-4E6B-8183-2B90191B1955}" dt="2025-02-27T10:14:35.988" v="428" actId="1076"/>
          <ac:spMkLst>
            <pc:docMk/>
            <pc:sldMk cId="878139375" sldId="479"/>
            <ac:spMk id="15" creationId="{B224C48E-133C-222A-E6D9-867C50CED5D4}"/>
          </ac:spMkLst>
        </pc:spChg>
        <pc:spChg chg="add mod">
          <ac:chgData name="Puzzo Carolina Tanita" userId="8e17834e-95bb-4778-83b1-e1f469ec2669" providerId="ADAL" clId="{4A628318-A49B-4E6B-8183-2B90191B1955}" dt="2025-02-27T10:14:35.988" v="428" actId="1076"/>
          <ac:spMkLst>
            <pc:docMk/>
            <pc:sldMk cId="878139375" sldId="479"/>
            <ac:spMk id="20" creationId="{92F941B4-BEF2-F69C-94E0-BA9853D8CF22}"/>
          </ac:spMkLst>
        </pc:spChg>
        <pc:spChg chg="add mod">
          <ac:chgData name="Puzzo Carolina Tanita" userId="8e17834e-95bb-4778-83b1-e1f469ec2669" providerId="ADAL" clId="{4A628318-A49B-4E6B-8183-2B90191B1955}" dt="2025-02-27T10:14:35.988" v="428" actId="1076"/>
          <ac:spMkLst>
            <pc:docMk/>
            <pc:sldMk cId="878139375" sldId="479"/>
            <ac:spMk id="22" creationId="{E00AC0EF-9B4D-B82C-C1BB-ECDDA9AA94FD}"/>
          </ac:spMkLst>
        </pc:spChg>
        <pc:picChg chg="add mod modCrop">
          <ac:chgData name="Puzzo Carolina Tanita" userId="8e17834e-95bb-4778-83b1-e1f469ec2669" providerId="ADAL" clId="{4A628318-A49B-4E6B-8183-2B90191B1955}" dt="2025-02-27T10:14:35.988" v="428" actId="1076"/>
          <ac:picMkLst>
            <pc:docMk/>
            <pc:sldMk cId="878139375" sldId="479"/>
            <ac:picMk id="19" creationId="{9AD9A80E-21D1-B27D-51F8-1403C93733F6}"/>
          </ac:picMkLst>
        </pc:picChg>
        <pc:picChg chg="add mod modCrop">
          <ac:chgData name="Puzzo Carolina Tanita" userId="8e17834e-95bb-4778-83b1-e1f469ec2669" providerId="ADAL" clId="{4A628318-A49B-4E6B-8183-2B90191B1955}" dt="2025-02-27T10:14:35.988" v="428" actId="1076"/>
          <ac:picMkLst>
            <pc:docMk/>
            <pc:sldMk cId="878139375" sldId="479"/>
            <ac:picMk id="21" creationId="{C6ED47B2-1896-7CF3-69E7-D5F8795D4BDF}"/>
          </ac:picMkLst>
        </pc:picChg>
        <pc:picChg chg="add mod modCrop">
          <ac:chgData name="Puzzo Carolina Tanita" userId="8e17834e-95bb-4778-83b1-e1f469ec2669" providerId="ADAL" clId="{4A628318-A49B-4E6B-8183-2B90191B1955}" dt="2025-02-27T10:14:35.988" v="428" actId="1076"/>
          <ac:picMkLst>
            <pc:docMk/>
            <pc:sldMk cId="878139375" sldId="479"/>
            <ac:picMk id="23" creationId="{91C58BA3-614C-0784-AA9C-C5470AB83CFF}"/>
          </ac:picMkLst>
        </pc:picChg>
        <pc:cxnChg chg="add mod">
          <ac:chgData name="Puzzo Carolina Tanita" userId="8e17834e-95bb-4778-83b1-e1f469ec2669" providerId="ADAL" clId="{4A628318-A49B-4E6B-8183-2B90191B1955}" dt="2025-02-27T13:12:29.385" v="884"/>
          <ac:cxnSpMkLst>
            <pc:docMk/>
            <pc:sldMk cId="878139375" sldId="479"/>
            <ac:cxnSpMk id="30" creationId="{C5BA1F19-F04F-D633-1D89-2B78B0718353}"/>
          </ac:cxnSpMkLst>
        </pc:cxnChg>
      </pc:sldChg>
      <pc:sldChg chg="addSp delSp modSp add del mod ord">
        <pc:chgData name="Puzzo Carolina Tanita" userId="8e17834e-95bb-4778-83b1-e1f469ec2669" providerId="ADAL" clId="{4A628318-A49B-4E6B-8183-2B90191B1955}" dt="2025-02-27T13:02:24.967" v="685" actId="47"/>
        <pc:sldMkLst>
          <pc:docMk/>
          <pc:sldMk cId="1793377657" sldId="480"/>
        </pc:sldMkLst>
      </pc:sldChg>
      <pc:sldChg chg="addSp delSp modSp new mod">
        <pc:chgData name="Puzzo Carolina Tanita" userId="8e17834e-95bb-4778-83b1-e1f469ec2669" providerId="ADAL" clId="{4A628318-A49B-4E6B-8183-2B90191B1955}" dt="2025-02-27T13:18:50.436" v="911" actId="255"/>
        <pc:sldMkLst>
          <pc:docMk/>
          <pc:sldMk cId="1162575057" sldId="481"/>
        </pc:sldMkLst>
        <pc:spChg chg="mod">
          <ac:chgData name="Puzzo Carolina Tanita" userId="8e17834e-95bb-4778-83b1-e1f469ec2669" providerId="ADAL" clId="{4A628318-A49B-4E6B-8183-2B90191B1955}" dt="2025-02-27T13:18:29.174" v="908" actId="14100"/>
          <ac:spMkLst>
            <pc:docMk/>
            <pc:sldMk cId="1162575057" sldId="481"/>
            <ac:spMk id="4" creationId="{9CE69AE4-4C96-611D-5863-40F3DA91371E}"/>
          </ac:spMkLst>
        </pc:spChg>
        <pc:spChg chg="mod">
          <ac:chgData name="Puzzo Carolina Tanita" userId="8e17834e-95bb-4778-83b1-e1f469ec2669" providerId="ADAL" clId="{4A628318-A49B-4E6B-8183-2B90191B1955}" dt="2025-02-27T10:22:45.498" v="521" actId="14100"/>
          <ac:spMkLst>
            <pc:docMk/>
            <pc:sldMk cId="1162575057" sldId="481"/>
            <ac:spMk id="7" creationId="{B039201E-881D-B955-3247-1417EA91C980}"/>
          </ac:spMkLst>
        </pc:spChg>
        <pc:spChg chg="mod">
          <ac:chgData name="Puzzo Carolina Tanita" userId="8e17834e-95bb-4778-83b1-e1f469ec2669" providerId="ADAL" clId="{4A628318-A49B-4E6B-8183-2B90191B1955}" dt="2025-02-27T13:18:33.408" v="910" actId="14100"/>
          <ac:spMkLst>
            <pc:docMk/>
            <pc:sldMk cId="1162575057" sldId="481"/>
            <ac:spMk id="8" creationId="{3A4561EE-64E3-9351-92D8-96CDC7ECBDFC}"/>
          </ac:spMkLst>
        </pc:spChg>
        <pc:spChg chg="add mod">
          <ac:chgData name="Puzzo Carolina Tanita" userId="8e17834e-95bb-4778-83b1-e1f469ec2669" providerId="ADAL" clId="{4A628318-A49B-4E6B-8183-2B90191B1955}" dt="2025-02-27T13:18:50.436" v="911" actId="255"/>
          <ac:spMkLst>
            <pc:docMk/>
            <pc:sldMk cId="1162575057" sldId="481"/>
            <ac:spMk id="10" creationId="{E309E0B7-1742-B12F-E731-FB2024D4A70E}"/>
          </ac:spMkLst>
        </pc:spChg>
        <pc:spChg chg="add mod ord">
          <ac:chgData name="Puzzo Carolina Tanita" userId="8e17834e-95bb-4778-83b1-e1f469ec2669" providerId="ADAL" clId="{4A628318-A49B-4E6B-8183-2B90191B1955}" dt="2025-02-27T13:18:28.115" v="905" actId="14100"/>
          <ac:spMkLst>
            <pc:docMk/>
            <pc:sldMk cId="1162575057" sldId="481"/>
            <ac:spMk id="11" creationId="{0506BE3C-3440-D3A1-082B-33F3CD88BB7B}"/>
          </ac:spMkLst>
        </pc:spChg>
        <pc:spChg chg="add mod">
          <ac:chgData name="Puzzo Carolina Tanita" userId="8e17834e-95bb-4778-83b1-e1f469ec2669" providerId="ADAL" clId="{4A628318-A49B-4E6B-8183-2B90191B1955}" dt="2025-02-27T13:18:28.840" v="907" actId="14100"/>
          <ac:spMkLst>
            <pc:docMk/>
            <pc:sldMk cId="1162575057" sldId="481"/>
            <ac:spMk id="12" creationId="{66153802-51B4-86D0-F867-462CB2E37A49}"/>
          </ac:spMkLst>
        </pc:spChg>
      </pc:sldChg>
      <pc:sldChg chg="modSp add del mod">
        <pc:chgData name="Puzzo Carolina Tanita" userId="8e17834e-95bb-4778-83b1-e1f469ec2669" providerId="ADAL" clId="{4A628318-A49B-4E6B-8183-2B90191B1955}" dt="2025-02-27T13:02:24.967" v="685" actId="47"/>
        <pc:sldMkLst>
          <pc:docMk/>
          <pc:sldMk cId="3930658833" sldId="482"/>
        </pc:sldMkLst>
      </pc:sldChg>
      <pc:sldChg chg="addSp delSp modSp add mod">
        <pc:chgData name="Puzzo Carolina Tanita" userId="8e17834e-95bb-4778-83b1-e1f469ec2669" providerId="ADAL" clId="{4A628318-A49B-4E6B-8183-2B90191B1955}" dt="2025-02-27T13:12:21.909" v="882" actId="478"/>
        <pc:sldMkLst>
          <pc:docMk/>
          <pc:sldMk cId="981478195" sldId="483"/>
        </pc:sldMkLst>
        <pc:spChg chg="mod">
          <ac:chgData name="Puzzo Carolina Tanita" userId="8e17834e-95bb-4778-83b1-e1f469ec2669" providerId="ADAL" clId="{4A628318-A49B-4E6B-8183-2B90191B1955}" dt="2025-02-27T13:06:19.325" v="783" actId="20577"/>
          <ac:spMkLst>
            <pc:docMk/>
            <pc:sldMk cId="981478195" sldId="483"/>
            <ac:spMk id="5" creationId="{C2A9186B-C96E-74FB-8C1C-F21FD998917F}"/>
          </ac:spMkLst>
        </pc:spChg>
        <pc:spChg chg="mod">
          <ac:chgData name="Puzzo Carolina Tanita" userId="8e17834e-95bb-4778-83b1-e1f469ec2669" providerId="ADAL" clId="{4A628318-A49B-4E6B-8183-2B90191B1955}" dt="2025-02-27T13:06:16.747" v="780" actId="20577"/>
          <ac:spMkLst>
            <pc:docMk/>
            <pc:sldMk cId="981478195" sldId="483"/>
            <ac:spMk id="13" creationId="{C1C305F8-ED36-1DD0-18FF-71CEE8B721EF}"/>
          </ac:spMkLst>
        </pc:spChg>
        <pc:cxnChg chg="add mod">
          <ac:chgData name="Puzzo Carolina Tanita" userId="8e17834e-95bb-4778-83b1-e1f469ec2669" providerId="ADAL" clId="{4A628318-A49B-4E6B-8183-2B90191B1955}" dt="2025-02-27T13:10:10.334" v="833"/>
          <ac:cxnSpMkLst>
            <pc:docMk/>
            <pc:sldMk cId="981478195" sldId="483"/>
            <ac:cxnSpMk id="19" creationId="{4A916A98-8D8B-59B3-4807-D0A0FEB9A3C5}"/>
          </ac:cxnSpMkLst>
        </pc:cxnChg>
        <pc:cxnChg chg="add mod">
          <ac:chgData name="Puzzo Carolina Tanita" userId="8e17834e-95bb-4778-83b1-e1f469ec2669" providerId="ADAL" clId="{4A628318-A49B-4E6B-8183-2B90191B1955}" dt="2025-02-27T13:12:19.979" v="881" actId="1036"/>
          <ac:cxnSpMkLst>
            <pc:docMk/>
            <pc:sldMk cId="981478195" sldId="483"/>
            <ac:cxnSpMk id="20" creationId="{699E04CC-7C8F-49D7-55F4-110D5B6F5155}"/>
          </ac:cxnSpMkLst>
        </pc:cxnChg>
      </pc:sldChg>
      <pc:sldChg chg="modSp add del mod ord">
        <pc:chgData name="Puzzo Carolina Tanita" userId="8e17834e-95bb-4778-83b1-e1f469ec2669" providerId="ADAL" clId="{4A628318-A49B-4E6B-8183-2B90191B1955}" dt="2025-02-27T13:02:24.967" v="685" actId="47"/>
        <pc:sldMkLst>
          <pc:docMk/>
          <pc:sldMk cId="1625944600" sldId="484"/>
        </pc:sldMkLst>
      </pc:sldChg>
      <pc:sldChg chg="addSp delSp modSp add mod">
        <pc:chgData name="Puzzo Carolina Tanita" userId="8e17834e-95bb-4778-83b1-e1f469ec2669" providerId="ADAL" clId="{4A628318-A49B-4E6B-8183-2B90191B1955}" dt="2025-02-27T13:12:32.864" v="886"/>
        <pc:sldMkLst>
          <pc:docMk/>
          <pc:sldMk cId="3614451557" sldId="485"/>
        </pc:sldMkLst>
        <pc:spChg chg="mod">
          <ac:chgData name="Puzzo Carolina Tanita" userId="8e17834e-95bb-4778-83b1-e1f469ec2669" providerId="ADAL" clId="{4A628318-A49B-4E6B-8183-2B90191B1955}" dt="2025-02-27T13:06:06.223" v="771" actId="20577"/>
          <ac:spMkLst>
            <pc:docMk/>
            <pc:sldMk cId="3614451557" sldId="485"/>
            <ac:spMk id="5" creationId="{C57D51A1-C6ED-2DA1-E485-3B5DEE99C1E4}"/>
          </ac:spMkLst>
        </pc:spChg>
        <pc:spChg chg="mod">
          <ac:chgData name="Puzzo Carolina Tanita" userId="8e17834e-95bb-4778-83b1-e1f469ec2669" providerId="ADAL" clId="{4A628318-A49B-4E6B-8183-2B90191B1955}" dt="2025-02-27T13:06:09.674" v="774" actId="20577"/>
          <ac:spMkLst>
            <pc:docMk/>
            <pc:sldMk cId="3614451557" sldId="485"/>
            <ac:spMk id="13" creationId="{145DC2C3-C643-19F2-D405-DB460C637C8D}"/>
          </ac:spMkLst>
        </pc:spChg>
        <pc:cxnChg chg="add mod">
          <ac:chgData name="Puzzo Carolina Tanita" userId="8e17834e-95bb-4778-83b1-e1f469ec2669" providerId="ADAL" clId="{4A628318-A49B-4E6B-8183-2B90191B1955}" dt="2025-02-27T13:10:25.073" v="838"/>
          <ac:cxnSpMkLst>
            <pc:docMk/>
            <pc:sldMk cId="3614451557" sldId="485"/>
            <ac:cxnSpMk id="21" creationId="{8ABB4E8A-855B-8B65-EC1E-8446686193D7}"/>
          </ac:cxnSpMkLst>
        </pc:cxnChg>
        <pc:cxnChg chg="add mod">
          <ac:chgData name="Puzzo Carolina Tanita" userId="8e17834e-95bb-4778-83b1-e1f469ec2669" providerId="ADAL" clId="{4A628318-A49B-4E6B-8183-2B90191B1955}" dt="2025-02-27T13:12:32.864" v="886"/>
          <ac:cxnSpMkLst>
            <pc:docMk/>
            <pc:sldMk cId="3614451557" sldId="485"/>
            <ac:cxnSpMk id="23" creationId="{5E0AD86B-36B6-BE46-6648-1E3BAD4EA150}"/>
          </ac:cxnSpMkLst>
        </pc:cxnChg>
      </pc:sldChg>
      <pc:sldChg chg="new del">
        <pc:chgData name="Puzzo Carolina Tanita" userId="8e17834e-95bb-4778-83b1-e1f469ec2669" providerId="ADAL" clId="{4A628318-A49B-4E6B-8183-2B90191B1955}" dt="2025-02-27T13:03:43.842" v="699" actId="47"/>
        <pc:sldMkLst>
          <pc:docMk/>
          <pc:sldMk cId="43940176" sldId="486"/>
        </pc:sldMkLst>
      </pc:sldChg>
      <pc:sldMasterChg chg="delSldLayout">
        <pc:chgData name="Puzzo Carolina Tanita" userId="8e17834e-95bb-4778-83b1-e1f469ec2669" providerId="ADAL" clId="{4A628318-A49B-4E6B-8183-2B90191B1955}" dt="2025-02-27T10:23:53.944" v="544" actId="47"/>
        <pc:sldMasterMkLst>
          <pc:docMk/>
          <pc:sldMasterMk cId="0" sldId="2147483648"/>
        </pc:sldMasterMkLst>
        <pc:sldLayoutChg chg="del">
          <pc:chgData name="Puzzo Carolina Tanita" userId="8e17834e-95bb-4778-83b1-e1f469ec2669" providerId="ADAL" clId="{4A628318-A49B-4E6B-8183-2B90191B1955}" dt="2025-02-27T10:23:53.944" v="544" actId="47"/>
          <pc:sldLayoutMkLst>
            <pc:docMk/>
            <pc:sldMasterMk cId="0" sldId="2147483648"/>
            <pc:sldLayoutMk cId="80561212" sldId="2147483731"/>
          </pc:sldLayoutMkLst>
        </pc:sldLayoutChg>
        <pc:sldLayoutChg chg="del">
          <pc:chgData name="Puzzo Carolina Tanita" userId="8e17834e-95bb-4778-83b1-e1f469ec2669" providerId="ADAL" clId="{4A628318-A49B-4E6B-8183-2B90191B1955}" dt="2025-02-27T10:23:53.944" v="544" actId="47"/>
          <pc:sldLayoutMkLst>
            <pc:docMk/>
            <pc:sldMasterMk cId="0" sldId="2147483648"/>
            <pc:sldLayoutMk cId="3393901158" sldId="214748373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4197872-A721-D842-BE8F-9F312CF7D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83C2C8-1EBF-B348-BE20-3DB84A9C5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/>
            <a:fld id="{0D3760DD-1287-E540-AA77-A9A088C49BB8}" type="datetimeFigureOut">
              <a:rPr lang="it-IT" smtClean="0"/>
              <a:t>25/03/2025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4EE81A-BC1F-1F43-B431-99A13AAA08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3062BC0-1C71-7341-9618-34F8961F60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/>
            <a:fld id="{4B1BBDF3-BA7A-0B4C-BB3B-63964731349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831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/>
            <a:fld id="{0E35884C-5B07-994C-946D-FE061579FF0E}" type="datetimeFigureOut">
              <a:rPr lang="it-IT" smtClean="0"/>
              <a:t>25/03/2025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/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"/>
              <a:t>Haga clic para cambiar los estilos de texto del esquema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/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/>
            <a:fld id="{1C5C7188-A391-FB4F-94F6-65C7CC0C8C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76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1E51C22-5E8B-6643-990C-4B1FE925FD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pic>
        <p:nvPicPr>
          <p:cNvPr id="4" name="MicrosoftTeams-image (37).png" descr="MicrosoftTeams-image (37).png">
            <a:extLst>
              <a:ext uri="{FF2B5EF4-FFF2-40B4-BE49-F238E27FC236}">
                <a16:creationId xmlns:a16="http://schemas.microsoft.com/office/drawing/2014/main" id="{86064B35-CC5E-8CB0-DC89-E2EEC3378B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19547" y="2422891"/>
            <a:ext cx="6465005" cy="64635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3978662"/>
      </p:ext>
    </p:extLst>
  </p:cSld>
  <p:clrMapOvr>
    <a:masterClrMapping/>
  </p:clrMapOvr>
</p:sldLayout>
</file>

<file path=ppt/slideLayouts/slideLayout10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ndex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1EDAF37-5AB1-E3F8-AE30-49225E68F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3" r="7509"/>
          <a:stretch/>
        </p:blipFill>
        <p:spPr>
          <a:xfrm>
            <a:off x="12529226" y="0"/>
            <a:ext cx="7574874" cy="11308556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9" name="Titolo 6">
            <a:extLst>
              <a:ext uri="{FF2B5EF4-FFF2-40B4-BE49-F238E27FC236}">
                <a16:creationId xmlns:a16="http://schemas.microsoft.com/office/drawing/2014/main" id="{5FE88AB6-93CC-BC4F-B37D-1D5A5F05F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273560"/>
            <a:ext cx="10979680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s"/>
              <a:t>Haga clic para 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2532656711"/>
      </p:ext>
    </p:extLst>
  </p:cSld>
  <p:clrMapOvr>
    <a:masterClrMapping/>
  </p:clrMapOvr>
</p:sldLayout>
</file>

<file path=ppt/slideLayouts/slideLayout1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Relevant Story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5C89799B-D87D-4737-AC80-F790370D3DF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20104099" cy="11309350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01FB38C-4320-C349-95D9-8685572BF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970" y="6350362"/>
            <a:ext cx="6179080" cy="182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0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" dirty="0"/>
              <a:t>Haga clic para agregar título  </a:t>
            </a:r>
          </a:p>
          <a:p>
            <a:pPr lvl="0"/>
            <a:r>
              <a:rPr lang="es" dirty="0" err="1"/>
              <a:t>Historia Relevante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658C3FF-6D97-2740-B779-7DBFA6AC7D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970" y="8451896"/>
            <a:ext cx="6179080" cy="131758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9F9F9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</p:txBody>
      </p:sp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D04C827F-F0CE-913D-783F-D03A50FC4F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/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A4571972-2139-17E7-36FA-63E722EE02EC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935286244"/>
      </p:ext>
    </p:extLst>
  </p:cSld>
  <p:clrMapOvr>
    <a:masterClrMapping/>
  </p:clrMapOvr>
</p:sldLayout>
</file>

<file path=ppt/slideLayouts/slideLayout1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Relevant Story 2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87ED4A42-A464-86D0-B598-7B13AC2B49B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356600" y="0"/>
            <a:ext cx="11747500" cy="11309350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01FB38C-4320-C349-95D9-8685572BF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969" y="273560"/>
            <a:ext cx="6021307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"/>
              <a:t>Haga clic para agregar título  </a:t>
            </a:r>
          </a:p>
          <a:p>
            <a:pPr lvl="0"/>
            <a:r>
              <a:rPr lang="es" err="1"/>
              <a:t>Historia Relevante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658C3FF-6D97-2740-B779-7DBFA6AC7D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970" y="3018970"/>
            <a:ext cx="6021306" cy="314638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9F9F9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</p:txBody>
      </p:sp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A5513DEA-5EBD-D0B2-50D0-B5A58ED513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/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ADFEAFC4-46DC-841C-0143-B85621AF2227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74075258"/>
      </p:ext>
    </p:extLst>
  </p:cSld>
  <p:clrMapOvr>
    <a:masterClrMapping/>
  </p:clrMapOvr>
</p:sldLayout>
</file>

<file path=ppt/slideLayouts/slideLayout13.xml><?xml version="1.0" encoding="utf-8"?>
<p:sldLayout xmlns:a16="http://schemas.microsoft.com/office/drawing/2014/main" xmlns:a="http://schemas.openxmlformats.org/drawingml/2006/main" xmlns:r="http://schemas.openxmlformats.org/officeDocument/2006/relationships" xmlns:p="http://schemas.openxmlformats.org/presentationml/2006/main" preserve="1" userDrawn="1">
  <p:cSld name="Text 2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73914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texto</a:t>
            </a:r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1E3A03A-6C07-1D94-17F8-FEDF9AEDB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DD8EBDE3-57C6-0270-015F-5065FA76C4CE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2 Column Tex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8616343" cy="73914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texto</a:t>
            </a:r>
            <a:endParaRPr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9471FF7B-FE0D-3146-A204-B20A4C0BA3F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652969" y="2378075"/>
            <a:ext cx="8616343" cy="7391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475A3558-40C4-F7FF-0A40-7AAF1EFCE6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F2A0C58-4FC5-36F0-FEC5-DBC3D0483A1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825856299"/>
      </p:ext>
    </p:extLst>
  </p:cSld>
  <p:clrMapOvr>
    <a:masterClrMapping/>
  </p:clrMapOvr>
</p:sldLayout>
</file>

<file path=ppt/slideLayouts/slideLayout1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3 Column Tex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D3CB81A8-AE23-3A4B-B19B-A03DF58B81C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404138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16" name="Holder 3">
            <a:extLst>
              <a:ext uri="{FF2B5EF4-FFF2-40B4-BE49-F238E27FC236}">
                <a16:creationId xmlns:a16="http://schemas.microsoft.com/office/drawing/2014/main" id="{0D2609FC-266B-CB49-B274-F3CC8978066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83306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B29E94F8-4B9B-F196-D956-4E6A55F95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09A707D2-0CBB-BF46-0E4E-50225B229DC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4038620903"/>
      </p:ext>
    </p:extLst>
  </p:cSld>
  <p:clrMapOvr>
    <a:masterClrMapping/>
  </p:clrMapOvr>
</p:sldLayout>
</file>

<file path=ppt/slideLayouts/slideLayout1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Video 16:9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47CF0-C5EF-F14B-828B-EAE15B4C7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/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CDA17187-B78F-264B-B96D-074A00183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16200000">
            <a:off x="14332254" y="4787065"/>
            <a:ext cx="8890530" cy="9917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texto</a:t>
            </a:r>
            <a:endParaRPr/>
          </a:p>
        </p:txBody>
      </p:sp>
      <p:sp>
        <p:nvSpPr>
          <p:cNvPr id="11" name="Segnaposto risorsa multimediale 10">
            <a:extLst>
              <a:ext uri="{FF2B5EF4-FFF2-40B4-BE49-F238E27FC236}">
                <a16:creationId xmlns:a16="http://schemas.microsoft.com/office/drawing/2014/main" id="{BE3D1612-AA0E-7146-B83C-B4C6E07CD88B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2149356" y="854076"/>
            <a:ext cx="15805389" cy="8874123"/>
          </a:xfrm>
          <a:prstGeom prst="roundRect">
            <a:avLst>
              <a:gd name="adj" fmla="val 363"/>
            </a:avLst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299861"/>
      </p:ext>
    </p:extLst>
  </p:cSld>
  <p:clrMapOvr>
    <a:masterClrMapping/>
  </p:clrMapOvr>
</p:sldLayout>
</file>

<file path=ppt/slideLayouts/slideLayout1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Video 4:3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risorsa multimediale 10">
            <a:extLst>
              <a:ext uri="{FF2B5EF4-FFF2-40B4-BE49-F238E27FC236}">
                <a16:creationId xmlns:a16="http://schemas.microsoft.com/office/drawing/2014/main" id="{9436EED7-8D10-EC6E-4D44-2B9B82DA46A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158895" y="854076"/>
            <a:ext cx="11786308" cy="8874123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47CF0-C5EF-F14B-828B-EAE15B4C7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/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CDA17187-B78F-264B-B96D-074A00183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16200000">
            <a:off x="14332254" y="4787065"/>
            <a:ext cx="8890530" cy="9917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texto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50564"/>
      </p:ext>
    </p:extLst>
  </p:cSld>
  <p:clrMapOvr>
    <a:masterClrMapping/>
  </p:clrMapOvr>
</p:sldLayout>
</file>

<file path=ppt/slideLayouts/slideLayout1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+ 1 Asse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  <a:p>
            <a:pPr/>
            <a:endParaRPr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89BFA568-47BC-EE47-BDA4-A73C4F8469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0"/>
            <a:ext cx="10052050" cy="1130935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FB4A4DD4-1B98-2D45-A921-251D7982B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C3C094ED-588D-FFEC-7803-E71F028F275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348368030"/>
      </p:ext>
    </p:extLst>
  </p:cSld>
  <p:clrMapOvr>
    <a:masterClrMapping/>
  </p:clrMapOvr>
</p:sldLayout>
</file>

<file path=ppt/slideLayouts/slideLayout1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+ 2 Asse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89BFA568-47BC-EE47-BDA4-A73C4F8469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1"/>
            <a:ext cx="1005205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7CE841CC-D4DC-644C-8116-E10032C16C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5654675"/>
            <a:ext cx="1005205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2D2D997D-BC3F-ECC5-CC0D-7960A17CD69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  <a:p>
            <a:pPr/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09B003A6-6495-29ED-658A-367000D35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773A9CD4-EBC5-348A-603E-2AC381B6E88B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833813864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a14="http://schemas.microsoft.com/office/drawing/2010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Cover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B657DDD-CE6B-BF4E-9181-1850AD277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8509" y="2111375"/>
            <a:ext cx="9227080" cy="70866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"/>
              <a:t>Haga clic para agregar título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631A23-83ED-8C60-C0D5-501A6AF52D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20458" y="1662444"/>
            <a:ext cx="3463182" cy="8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+ 3 Asse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89BFA568-47BC-EE47-BDA4-A73C4F8469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-1"/>
            <a:ext cx="5117239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7CE841CC-D4DC-644C-8116-E10032C16C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5654674"/>
            <a:ext cx="10052050" cy="565467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2D2D997D-BC3F-ECC5-CC0D-7960A17CD69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  <a:p>
            <a:pPr/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09B003A6-6495-29ED-658A-367000D35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9" name="Segnaposto immagine 2">
            <a:extLst>
              <a:ext uri="{FF2B5EF4-FFF2-40B4-BE49-F238E27FC236}">
                <a16:creationId xmlns:a16="http://schemas.microsoft.com/office/drawing/2014/main" id="{6D012F3A-68A9-FC48-9CFF-36532C429E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169289" y="0"/>
            <a:ext cx="4934811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717B8471-8D62-6F22-F7EB-6BD54F7F3843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459842651"/>
      </p:ext>
    </p:extLst>
  </p:cSld>
  <p:clrMapOvr>
    <a:masterClrMapping/>
  </p:clrMapOvr>
</p:sldLayout>
</file>

<file path=ppt/slideLayouts/slideLayout2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+ 4 Asse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89BFA568-47BC-EE47-BDA4-A73C4F8469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1" y="0"/>
            <a:ext cx="5025600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7CE841CC-D4DC-644C-8116-E10032C16C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1" y="5654675"/>
            <a:ext cx="502560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D97E1775-AE4F-E544-98B1-6B879AA055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078500" y="0"/>
            <a:ext cx="5025600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525F9796-A266-1146-9832-9EC9F07EE9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078500" y="5654674"/>
            <a:ext cx="5025600" cy="565467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3E84C603-0635-B3CB-9520-09AF8ACF770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7A3156D5-4563-E8E0-8231-2B103AB21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FCF1AB2-0EE1-7F59-39EC-3E08A418D22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410704329"/>
      </p:ext>
    </p:extLst>
  </p:cSld>
  <p:clrMapOvr>
    <a:masterClrMapping/>
  </p:clrMapOvr>
</p:sldLayout>
</file>

<file path=ppt/slideLayouts/slideLayout2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4 Cards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93662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texto</a:t>
            </a:r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1E3A03A-6C07-1D94-17F8-FEDF9AEDB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752EB65-3234-F64D-9930-1EE5C439CE6C}"/>
              </a:ext>
            </a:extLst>
          </p:cNvPr>
          <p:cNvSpPr/>
          <p:nvPr userDrawn="1"/>
        </p:nvSpPr>
        <p:spPr>
          <a:xfrm>
            <a:off x="15288430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19CB206-CD45-924C-9682-C4CEECC04358}"/>
              </a:ext>
            </a:extLst>
          </p:cNvPr>
          <p:cNvSpPr/>
          <p:nvPr userDrawn="1"/>
        </p:nvSpPr>
        <p:spPr>
          <a:xfrm>
            <a:off x="10448508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E36C0C3-F18F-1949-A74A-E0E9DE9D8F80}"/>
              </a:ext>
            </a:extLst>
          </p:cNvPr>
          <p:cNvSpPr/>
          <p:nvPr userDrawn="1"/>
        </p:nvSpPr>
        <p:spPr>
          <a:xfrm>
            <a:off x="5650982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8C46508-3133-E74A-B690-D893CDF9DEEE}"/>
              </a:ext>
            </a:extLst>
          </p:cNvPr>
          <p:cNvSpPr/>
          <p:nvPr userDrawn="1"/>
        </p:nvSpPr>
        <p:spPr>
          <a:xfrm>
            <a:off x="818016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75475C9F-E10D-894B-BF03-B752D0F4393F}"/>
              </a:ext>
            </a:extLst>
          </p:cNvPr>
          <p:cNvSpPr>
            <a:spLocks noChangeAspect="1"/>
          </p:cNvSpPr>
          <p:nvPr userDrawn="1"/>
        </p:nvSpPr>
        <p:spPr>
          <a:xfrm>
            <a:off x="2532945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E2B286BF-6482-A842-B4C9-EAC11DAC94AF}"/>
              </a:ext>
            </a:extLst>
          </p:cNvPr>
          <p:cNvSpPr>
            <a:spLocks noChangeAspect="1"/>
          </p:cNvSpPr>
          <p:nvPr userDrawn="1"/>
        </p:nvSpPr>
        <p:spPr>
          <a:xfrm>
            <a:off x="7365911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8693188-8D68-A34F-9FE1-FBFFA45A20B0}"/>
              </a:ext>
            </a:extLst>
          </p:cNvPr>
          <p:cNvSpPr>
            <a:spLocks noChangeAspect="1"/>
          </p:cNvSpPr>
          <p:nvPr userDrawn="1"/>
        </p:nvSpPr>
        <p:spPr>
          <a:xfrm>
            <a:off x="12163437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39E85103-8B55-6D40-8AF3-54406DE26CAF}"/>
              </a:ext>
            </a:extLst>
          </p:cNvPr>
          <p:cNvSpPr>
            <a:spLocks noChangeAspect="1"/>
          </p:cNvSpPr>
          <p:nvPr userDrawn="1"/>
        </p:nvSpPr>
        <p:spPr>
          <a:xfrm>
            <a:off x="17003359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278D23AC-69C8-6EA8-F13C-F42AD9D80D7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E2A264A-495F-51BB-AF97-C0092A7A0F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694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490ECB25-84FE-6FD2-89BD-E7C2FD3DE8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75952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2D164677-2728-E132-C6DF-62BE130E69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73478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773900D0-61FA-AF87-FE80-CBC3E82986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61340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3178319660"/>
      </p:ext>
    </p:extLst>
  </p:cSld>
  <p:clrMapOvr>
    <a:masterClrMapping/>
  </p:clrMapOvr>
</p:sldLayout>
</file>

<file path=ppt/slideLayouts/slideLayout2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4 Cards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93662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texto</a:t>
            </a:r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1E3A03A-6C07-1D94-17F8-FEDF9AEDB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278D23AC-69C8-6EA8-F13C-F42AD9D80D7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251003D-248B-06DC-4181-5612E0D62658}"/>
              </a:ext>
            </a:extLst>
          </p:cNvPr>
          <p:cNvSpPr/>
          <p:nvPr userDrawn="1"/>
        </p:nvSpPr>
        <p:spPr>
          <a:xfrm>
            <a:off x="15288430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0630F8C-8BE3-9953-22E5-B5C99F8F486B}"/>
              </a:ext>
            </a:extLst>
          </p:cNvPr>
          <p:cNvSpPr/>
          <p:nvPr userDrawn="1"/>
        </p:nvSpPr>
        <p:spPr>
          <a:xfrm>
            <a:off x="10448508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5686FBB8-07BC-A0EA-B55B-1EB80A8B4060}"/>
              </a:ext>
            </a:extLst>
          </p:cNvPr>
          <p:cNvSpPr/>
          <p:nvPr userDrawn="1"/>
        </p:nvSpPr>
        <p:spPr>
          <a:xfrm>
            <a:off x="5650982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9934B0F-85EC-7A6D-12D6-74EF3762C4C6}"/>
              </a:ext>
            </a:extLst>
          </p:cNvPr>
          <p:cNvSpPr/>
          <p:nvPr userDrawn="1"/>
        </p:nvSpPr>
        <p:spPr>
          <a:xfrm>
            <a:off x="818016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25AC45D-BA11-E095-5A22-499C3F93DF69}"/>
              </a:ext>
            </a:extLst>
          </p:cNvPr>
          <p:cNvSpPr>
            <a:spLocks noChangeAspect="1"/>
          </p:cNvSpPr>
          <p:nvPr userDrawn="1"/>
        </p:nvSpPr>
        <p:spPr>
          <a:xfrm>
            <a:off x="2532945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00604C41-00B7-DB45-23AF-7FF8EABDCBA2}"/>
              </a:ext>
            </a:extLst>
          </p:cNvPr>
          <p:cNvSpPr>
            <a:spLocks noChangeAspect="1"/>
          </p:cNvSpPr>
          <p:nvPr userDrawn="1"/>
        </p:nvSpPr>
        <p:spPr>
          <a:xfrm>
            <a:off x="7365911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B88362C4-3E3B-2F79-581E-D618D5F9206E}"/>
              </a:ext>
            </a:extLst>
          </p:cNvPr>
          <p:cNvSpPr>
            <a:spLocks noChangeAspect="1"/>
          </p:cNvSpPr>
          <p:nvPr userDrawn="1"/>
        </p:nvSpPr>
        <p:spPr>
          <a:xfrm>
            <a:off x="12163437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82DC1F61-C99C-5663-EC0C-777088C5B6D4}"/>
              </a:ext>
            </a:extLst>
          </p:cNvPr>
          <p:cNvSpPr>
            <a:spLocks noChangeAspect="1"/>
          </p:cNvSpPr>
          <p:nvPr userDrawn="1"/>
        </p:nvSpPr>
        <p:spPr>
          <a:xfrm>
            <a:off x="17003359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2" name="Segnaposto testo 4">
            <a:extLst>
              <a:ext uri="{FF2B5EF4-FFF2-40B4-BE49-F238E27FC236}">
                <a16:creationId xmlns:a16="http://schemas.microsoft.com/office/drawing/2014/main" id="{4A17DA48-FA44-486C-9D5B-804A56C82C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694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43" name="Segnaposto testo 4">
            <a:extLst>
              <a:ext uri="{FF2B5EF4-FFF2-40B4-BE49-F238E27FC236}">
                <a16:creationId xmlns:a16="http://schemas.microsoft.com/office/drawing/2014/main" id="{8A67B0AA-1672-A316-AD00-99EFBE53DC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75952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44" name="Segnaposto testo 4">
            <a:extLst>
              <a:ext uri="{FF2B5EF4-FFF2-40B4-BE49-F238E27FC236}">
                <a16:creationId xmlns:a16="http://schemas.microsoft.com/office/drawing/2014/main" id="{AE35EB05-CF3F-BB3F-B3B4-FF98A5A730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73478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45" name="Segnaposto testo 4">
            <a:extLst>
              <a:ext uri="{FF2B5EF4-FFF2-40B4-BE49-F238E27FC236}">
                <a16:creationId xmlns:a16="http://schemas.microsoft.com/office/drawing/2014/main" id="{2D593E9D-D3DB-CC54-6443-5C828522E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61340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3967141786"/>
      </p:ext>
    </p:extLst>
  </p:cSld>
  <p:clrMapOvr>
    <a:masterClrMapping/>
  </p:clrMapOvr>
</p:sldLayout>
</file>

<file path=ppt/slideLayouts/slideLayout2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3 column Asset + Text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  <a:p>
            <a:pPr/>
            <a:endParaRPr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151FC13-6845-F14D-906A-EB01F7A362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4969" y="2208045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D3CB81A8-AE23-3A4B-B19B-A03DF58B81C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404138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  <a:p>
            <a:pPr/>
            <a:endParaRPr/>
          </a:p>
        </p:txBody>
      </p:sp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40E2EA5A-81FC-F549-92EA-4EE2EA3D0E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4138" y="2208045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6" name="Holder 3">
            <a:extLst>
              <a:ext uri="{FF2B5EF4-FFF2-40B4-BE49-F238E27FC236}">
                <a16:creationId xmlns:a16="http://schemas.microsoft.com/office/drawing/2014/main" id="{0D2609FC-266B-CB49-B274-F3CC8978066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83306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  <a:p>
            <a:pPr/>
            <a:endParaRPr/>
          </a:p>
        </p:txBody>
      </p:sp>
      <p:sp>
        <p:nvSpPr>
          <p:cNvPr id="17" name="Segnaposto immagine 2">
            <a:extLst>
              <a:ext uri="{FF2B5EF4-FFF2-40B4-BE49-F238E27FC236}">
                <a16:creationId xmlns:a16="http://schemas.microsoft.com/office/drawing/2014/main" id="{2E2E3905-052B-DB44-977E-C41CB29435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983306" y="2208045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AE9BB8A7-05C1-FB46-2748-142711144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085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5A0D0DB-4A22-EE8D-6E33-F47B44B34F6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745081287"/>
      </p:ext>
    </p:extLst>
  </p:cSld>
  <p:clrMapOvr>
    <a:masterClrMapping/>
  </p:clrMapOvr>
</p:sldLayout>
</file>

<file path=ppt/slideLayouts/slideLayout2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Problema/soluzione + im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GE NUMBER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5ABB6D3A-FCFB-304C-B355-8AF14E8E5427}"/>
              </a:ext>
            </a:extLst>
          </p:cNvPr>
          <p:cNvSpPr/>
          <p:nvPr userDrawn="1"/>
        </p:nvSpPr>
        <p:spPr>
          <a:xfrm>
            <a:off x="10052050" y="0"/>
            <a:ext cx="100512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3B53B5FA-D0FA-6A4F-8CDA-2FFFEA8E6B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808306" y="5180980"/>
            <a:ext cx="8463599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5" name="PARAGRAPH">
            <a:extLst>
              <a:ext uri="{FF2B5EF4-FFF2-40B4-BE49-F238E27FC236}">
                <a16:creationId xmlns:a16="http://schemas.microsoft.com/office/drawing/2014/main" id="{043C0DAD-845C-8F42-A678-674E6E1EA3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0808306" y="2612535"/>
            <a:ext cx="8463600" cy="22098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  <a:p>
            <a:pPr/>
            <a:endParaRPr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771D7FB-0906-7216-2C70-EFA852947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94970" y="342908"/>
            <a:ext cx="5351596" cy="169225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s"/>
              <a:t>Haga clic para agregar título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58F457DA-298D-CC4F-9D97-26F2EE6BBC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4968" y="5180980"/>
            <a:ext cx="8463599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612535"/>
            <a:ext cx="8463600" cy="22098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17EDBE2B-C731-000D-4531-63878602C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273560"/>
            <a:ext cx="846359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BD1226B3-A3A8-BEF2-77A7-7322EB4856EB}"/>
              </a:ext>
            </a:extLst>
          </p:cNvPr>
          <p:cNvSpPr txBox="1">
            <a:spLocks/>
          </p:cNvSpPr>
          <p:nvPr userDrawn="1"/>
        </p:nvSpPr>
        <p:spPr>
          <a:xfrm>
            <a:off x="14648400" y="1072800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r" defTabSz="914400" rtl="0" eaLnBrk="1" latinLnBrk="0" hangingPunct="1">
              <a:defRPr lang="it-IT"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DA61786E-7F73-610A-4B7A-AA7C35A4912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483715971"/>
      </p:ext>
    </p:extLst>
  </p:cSld>
  <p:clrMapOvr>
    <a:masterClrMapping/>
  </p:clrMapOvr>
</p:sldLayout>
</file>

<file path=ppt/slideLayouts/slideLayout2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Problema/soluzione + 2 im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ABB6D3A-FCFB-304C-B355-8AF14E8E5427}"/>
              </a:ext>
            </a:extLst>
          </p:cNvPr>
          <p:cNvSpPr/>
          <p:nvPr userDrawn="1"/>
        </p:nvSpPr>
        <p:spPr>
          <a:xfrm>
            <a:off x="10052050" y="0"/>
            <a:ext cx="100512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612535"/>
            <a:ext cx="8463600" cy="22098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  <a:p>
            <a:pPr/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043C0DAD-845C-8F42-A678-674E6E1EA3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0808306" y="2612535"/>
            <a:ext cx="8463600" cy="22098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  <a:p>
            <a:pPr/>
            <a:endParaRPr/>
          </a:p>
        </p:txBody>
      </p:sp>
      <p:sp>
        <p:nvSpPr>
          <p:cNvPr id="18" name="Segnaposto immagine 2">
            <a:extLst>
              <a:ext uri="{FF2B5EF4-FFF2-40B4-BE49-F238E27FC236}">
                <a16:creationId xmlns:a16="http://schemas.microsoft.com/office/drawing/2014/main" id="{58F457DA-298D-CC4F-9D97-26F2EE6BBC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4969" y="5180980"/>
            <a:ext cx="4121682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3EBD5936-30FC-E24F-963E-DBF205293D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66887" y="5180980"/>
            <a:ext cx="4121682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6" name="Segnaposto immagine 2">
            <a:extLst>
              <a:ext uri="{FF2B5EF4-FFF2-40B4-BE49-F238E27FC236}">
                <a16:creationId xmlns:a16="http://schemas.microsoft.com/office/drawing/2014/main" id="{1DD0663A-B159-524B-98AC-B0791367A1C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15531" y="5180980"/>
            <a:ext cx="4121682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7" name="Segnaposto immagine 2">
            <a:extLst>
              <a:ext uri="{FF2B5EF4-FFF2-40B4-BE49-F238E27FC236}">
                <a16:creationId xmlns:a16="http://schemas.microsoft.com/office/drawing/2014/main" id="{DEAF764D-70BF-BB4B-A3E6-E2829E342C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5157449" y="5180980"/>
            <a:ext cx="4121682" cy="4359897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77A61447-315B-8E70-FCE1-34215A1D5F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273560"/>
            <a:ext cx="846359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8" name="Segnaposto testo 27">
            <a:extLst>
              <a:ext uri="{FF2B5EF4-FFF2-40B4-BE49-F238E27FC236}">
                <a16:creationId xmlns:a16="http://schemas.microsoft.com/office/drawing/2014/main" id="{A1231094-FABA-10B4-0B15-15E71F07A4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94970" y="342908"/>
            <a:ext cx="5351596" cy="169225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s"/>
              <a:t>Haga clic para agregar título</a:t>
            </a:r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D5CAB30F-2CDC-AFB4-A5CB-5C8BA0F0D5AE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238345407"/>
      </p:ext>
    </p:extLst>
  </p:cSld>
  <p:clrMapOvr>
    <a:masterClrMapping/>
  </p:clrMapOvr>
</p:sldLayout>
</file>

<file path=ppt/slideLayouts/slideLayout2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Key learnings Dark"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E48F7CC2-AA26-5E42-99C7-2910FCCB395F}"/>
              </a:ext>
            </a:extLst>
          </p:cNvPr>
          <p:cNvSpPr>
            <a:spLocks noChangeAspect="1"/>
          </p:cNvSpPr>
          <p:nvPr userDrawn="1"/>
        </p:nvSpPr>
        <p:spPr>
          <a:xfrm>
            <a:off x="1204640" y="3044617"/>
            <a:ext cx="548142" cy="548394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635CF63-F840-2045-9465-DC114B47F7A4}"/>
              </a:ext>
            </a:extLst>
          </p:cNvPr>
          <p:cNvSpPr>
            <a:spLocks noChangeAspect="1"/>
          </p:cNvSpPr>
          <p:nvPr userDrawn="1"/>
        </p:nvSpPr>
        <p:spPr>
          <a:xfrm>
            <a:off x="7855176" y="3044617"/>
            <a:ext cx="548142" cy="548394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195421EB-E66C-C545-B203-9798ACCBCF8C}"/>
              </a:ext>
            </a:extLst>
          </p:cNvPr>
          <p:cNvSpPr>
            <a:spLocks noChangeAspect="1"/>
          </p:cNvSpPr>
          <p:nvPr userDrawn="1"/>
        </p:nvSpPr>
        <p:spPr>
          <a:xfrm>
            <a:off x="14469136" y="3044617"/>
            <a:ext cx="548142" cy="548394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" name="Copyright">
            <a:extLst>
              <a:ext uri="{FF2B5EF4-FFF2-40B4-BE49-F238E27FC236}">
                <a16:creationId xmlns:a16="http://schemas.microsoft.com/office/drawing/2014/main" id="{0F2F3B9D-EC25-0614-16F3-D40107973F5E}"/>
              </a:ext>
            </a:extLst>
          </p:cNvPr>
          <p:cNvSpPr txBox="1">
            <a:spLocks/>
          </p:cNvSpPr>
          <p:nvPr userDrawn="1"/>
        </p:nvSpPr>
        <p:spPr>
          <a:xfrm>
            <a:off x="798513" y="8397441"/>
            <a:ext cx="8616849" cy="1447572"/>
          </a:xfrm>
          <a:prstGeom prst="rect">
            <a:avLst/>
          </a:prstGeom>
        </p:spPr>
        <p:txBody>
          <a:bodyPr lIns="0" tIns="0" rIns="0" bIns="0"/>
          <a:lstStyle>
            <a:lvl1pPr marL="0"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" sz="2000" kern="0" dirty="0">
                <a:latin typeface="Avenir Book" panose="02000503020000020003" pitchFamily="2" charset="0"/>
              </a:rPr>
              <a:t>© 2025 Grupo EssilorLuxottica. Todas las imágenes y el texto de esta herramienta están protegidos por las leyes de derechos de autor y son solo para uso interno. No pueden ser utilizados o reproducidos de ninguna forma o manera sin el permiso previo por escrito del Grupo EssilorLuxottica o, en el caso de materiales de terceros, del propietario de ese contenido.</a:t>
            </a:r>
          </a:p>
        </p:txBody>
      </p:sp>
    </p:spTree>
    <p:extLst>
      <p:ext uri="{BB962C8B-B14F-4D97-AF65-F5344CB8AC3E}">
        <p14:creationId xmlns:p14="http://schemas.microsoft.com/office/powerpoint/2010/main" val="2743811642"/>
      </p:ext>
    </p:extLst>
  </p:cSld>
  <p:clrMapOvr>
    <a:masterClrMapping/>
  </p:clrMapOvr>
</p:sldLayout>
</file>

<file path=ppt/slideLayouts/slideLayout28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+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240B01EF-FE7B-FA3F-67BF-2E2819BFA018}"/>
              </a:ext>
            </a:extLst>
          </p:cNvPr>
          <p:cNvSpPr>
            <a:spLocks noChangeAspect="1"/>
          </p:cNvSpPr>
          <p:nvPr userDrawn="1"/>
        </p:nvSpPr>
        <p:spPr>
          <a:xfrm>
            <a:off x="11248495" y="5747833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>
                <a:latin typeface="Avenir Light" panose="020B0402020203020204" pitchFamily="34" charset="7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8512D05-9348-96C2-9397-01873550D417}"/>
              </a:ext>
            </a:extLst>
          </p:cNvPr>
          <p:cNvSpPr>
            <a:spLocks noChangeAspect="1"/>
          </p:cNvSpPr>
          <p:nvPr userDrawn="1"/>
        </p:nvSpPr>
        <p:spPr>
          <a:xfrm>
            <a:off x="6730995" y="5747833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>
                <a:latin typeface="Avenir Light" panose="020B0402020203020204" pitchFamily="34" charset="7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784DD689-9B99-BABE-AA88-76119DDCBC80}"/>
              </a:ext>
            </a:extLst>
          </p:cNvPr>
          <p:cNvSpPr>
            <a:spLocks noChangeAspect="1"/>
          </p:cNvSpPr>
          <p:nvPr userDrawn="1"/>
        </p:nvSpPr>
        <p:spPr>
          <a:xfrm>
            <a:off x="15765995" y="5747833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 dirty="0">
                <a:latin typeface="Avenir Light" panose="020B0402020203020204" pitchFamily="34" charset="7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2291" y="0"/>
            <a:ext cx="944272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7" name="Segnaposto immagine 15">
            <a:extLst>
              <a:ext uri="{FF2B5EF4-FFF2-40B4-BE49-F238E27FC236}">
                <a16:creationId xmlns:a16="http://schemas.microsoft.com/office/drawing/2014/main" id="{D858F2BE-887B-4909-8F5B-C46EC0A5D0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01012" y="0"/>
            <a:ext cx="3903087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4213958" cy="684953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73B337E2-66A0-DE50-9D26-446E87DDD69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730995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4" name="PARAGRAPH">
            <a:extLst>
              <a:ext uri="{FF2B5EF4-FFF2-40B4-BE49-F238E27FC236}">
                <a16:creationId xmlns:a16="http://schemas.microsoft.com/office/drawing/2014/main" id="{61AE457F-E818-F4EF-73E8-952FBD34D6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248495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5" name="PARAGRAPH">
            <a:extLst>
              <a:ext uri="{FF2B5EF4-FFF2-40B4-BE49-F238E27FC236}">
                <a16:creationId xmlns:a16="http://schemas.microsoft.com/office/drawing/2014/main" id="{ADA6F159-6A79-6FBD-7DF6-B5FD6013704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767758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FCC9D774-B0C7-E40F-DB50-656DB87B6856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725744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+lis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egnaposto immagine 15">
            <a:extLst>
              <a:ext uri="{FF2B5EF4-FFF2-40B4-BE49-F238E27FC236}">
                <a16:creationId xmlns:a16="http://schemas.microsoft.com/office/drawing/2014/main" id="{866B15DC-89F0-3DC4-4DEF-92B24A1C77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431353" y="6325870"/>
            <a:ext cx="667274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2291" y="6325870"/>
            <a:ext cx="667274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4213958" cy="684953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73B337E2-66A0-DE50-9D26-446E87DDD69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730995" y="4048930"/>
            <a:ext cx="5699341" cy="16057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9048AED1-0AA5-4FE1-702A-AB0F1A725578}"/>
              </a:ext>
            </a:extLst>
          </p:cNvPr>
          <p:cNvSpPr>
            <a:spLocks noChangeAspect="1"/>
          </p:cNvSpPr>
          <p:nvPr userDrawn="1"/>
        </p:nvSpPr>
        <p:spPr>
          <a:xfrm>
            <a:off x="13431355" y="2756268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>
                <a:latin typeface="Avenir Light" panose="020B0402020203020204" pitchFamily="34" charset="7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622C0019-EAA8-CAF6-E42F-ED52451FD423}"/>
              </a:ext>
            </a:extLst>
          </p:cNvPr>
          <p:cNvSpPr>
            <a:spLocks noChangeAspect="1"/>
          </p:cNvSpPr>
          <p:nvPr userDrawn="1"/>
        </p:nvSpPr>
        <p:spPr>
          <a:xfrm>
            <a:off x="6730995" y="2756268"/>
            <a:ext cx="764650" cy="7646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>
                <a:latin typeface="Avenir Light" panose="020B0402020203020204" pitchFamily="34" charset="7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PARAGRAPH">
            <a:extLst>
              <a:ext uri="{FF2B5EF4-FFF2-40B4-BE49-F238E27FC236}">
                <a16:creationId xmlns:a16="http://schemas.microsoft.com/office/drawing/2014/main" id="{A7A32535-2AC0-9990-AA74-DC21FAC53A0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431353" y="4048930"/>
            <a:ext cx="5699341" cy="16057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B11F66B-0700-2483-B4CB-8564D02F049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418294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16="http://schemas.microsoft.com/office/drawing/2014/main" xmlns:a14="http://schemas.microsoft.com/office/drawing/2010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Cover + Title +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9AA6FE6-9F20-D941-A303-65A1861D7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8509" y="2111375"/>
            <a:ext cx="9227080" cy="495444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"/>
              <a:t>Haga clic para agregar título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631A23-83ED-8C60-C0D5-501A6AF52D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20458" y="1662444"/>
            <a:ext cx="3463182" cy="897862"/>
          </a:xfrm>
          <a:prstGeom prst="rect">
            <a:avLst/>
          </a:prstGeom>
        </p:spPr>
      </p:pic>
      <p:pic>
        <p:nvPicPr>
          <p:cNvPr id="6" name="Segnaposto immagine 7">
            <a:extLst>
              <a:ext uri="{FF2B5EF4-FFF2-40B4-BE49-F238E27FC236}">
                <a16:creationId xmlns:a16="http://schemas.microsoft.com/office/drawing/2014/main" id="{51B6D08C-634E-614E-8A19-3B68D7A43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13363" r="13613" b="19961"/>
          <a:stretch/>
        </p:blipFill>
        <p:spPr>
          <a:xfrm>
            <a:off x="8929416" y="9011975"/>
            <a:ext cx="2494645" cy="16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90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Gallery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168" y="758825"/>
            <a:ext cx="3845271" cy="4812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 dirty="0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1170" y="2756268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871170" y="5019472"/>
            <a:ext cx="4213958" cy="458633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FE1F3BB8-020C-FDDC-FF50-6C60AFEB61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1870" y="758825"/>
            <a:ext cx="5607612" cy="4812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 dirty="0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BD50B796-17FF-77F7-956D-FE8B2D0A6D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585478" y="758824"/>
            <a:ext cx="3552675" cy="9612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 dirty="0"/>
          </a:p>
        </p:txBody>
      </p:sp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661F3355-92E9-A00C-4BB9-89627FFB12A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168" y="5742281"/>
            <a:ext cx="9612314" cy="462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 dirty="0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1B660A74-745A-0DBB-4999-01FF5EF3A2CA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059059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215C7243-4E3E-00A6-5FF4-64A3B8A5E1C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77348" y="4631120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308C8232-7974-3D72-2158-7ACB4142763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377348" y="6218382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2AB1391F-E997-2BB6-FFD3-B9D6DFF3224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377348" y="7752557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7AB80AF-73B9-F44F-E370-1285E0F3E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A609460-BDAD-4356-2DF2-781DB44D4747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856253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60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0" name="Segnaposto immagine 15">
            <a:extLst>
              <a:ext uri="{FF2B5EF4-FFF2-40B4-BE49-F238E27FC236}">
                <a16:creationId xmlns:a16="http://schemas.microsoft.com/office/drawing/2014/main" id="{866B15DC-89F0-3DC4-4DEF-92B24A1C77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1609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4" name="Segnaposto immagine 15">
            <a:extLst>
              <a:ext uri="{FF2B5EF4-FFF2-40B4-BE49-F238E27FC236}">
                <a16:creationId xmlns:a16="http://schemas.microsoft.com/office/drawing/2014/main" id="{9AA5841E-22CC-B133-B1EC-8044F5D53B6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5258452" cy="289840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73B337E2-66A0-DE50-9D26-446E87DDD69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39093" y="2756268"/>
            <a:ext cx="5636590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1" name="PARAGRAPH">
            <a:extLst>
              <a:ext uri="{FF2B5EF4-FFF2-40B4-BE49-F238E27FC236}">
                <a16:creationId xmlns:a16="http://schemas.microsoft.com/office/drawing/2014/main" id="{3621E290-A598-D3DA-5D0A-D6FD9367CD9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583784" y="2756268"/>
            <a:ext cx="5689605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D2BB1DB-BC0C-ED53-F7F6-D4961CD25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427AACDB-8364-5026-5936-74EA8EA5F87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1798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 two 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60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0" name="Segnaposto immagine 15">
            <a:extLst>
              <a:ext uri="{FF2B5EF4-FFF2-40B4-BE49-F238E27FC236}">
                <a16:creationId xmlns:a16="http://schemas.microsoft.com/office/drawing/2014/main" id="{866B15DC-89F0-3DC4-4DEF-92B24A1C77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1609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4" name="Segnaposto immagine 15">
            <a:extLst>
              <a:ext uri="{FF2B5EF4-FFF2-40B4-BE49-F238E27FC236}">
                <a16:creationId xmlns:a16="http://schemas.microsoft.com/office/drawing/2014/main" id="{9AA5841E-22CC-B133-B1EC-8044F5D53B6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3359338"/>
            <a:ext cx="5106022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73B337E2-66A0-DE50-9D26-446E87DDD69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39093" y="2756268"/>
            <a:ext cx="5636590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1" name="PARAGRAPH">
            <a:extLst>
              <a:ext uri="{FF2B5EF4-FFF2-40B4-BE49-F238E27FC236}">
                <a16:creationId xmlns:a16="http://schemas.microsoft.com/office/drawing/2014/main" id="{3621E290-A598-D3DA-5D0A-D6FD9367CD9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583784" y="2756268"/>
            <a:ext cx="5689605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D2BB1DB-BC0C-ED53-F7F6-D4961CD25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BA922E65-52C2-4740-F501-5E9AA299CDA2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069605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Galler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immagine 15">
            <a:extLst>
              <a:ext uri="{FF2B5EF4-FFF2-40B4-BE49-F238E27FC236}">
                <a16:creationId xmlns:a16="http://schemas.microsoft.com/office/drawing/2014/main" id="{51E4194F-EDB4-E0A0-448E-BB9FDD731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42790" y="1"/>
            <a:ext cx="5607612" cy="45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351188" cy="82294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025" y="8424673"/>
            <a:ext cx="5079391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03677" y="8913047"/>
            <a:ext cx="12765397" cy="12038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FE1F3BB8-020C-FDDC-FF50-6C60AFEB61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53696" y="1"/>
            <a:ext cx="5223098" cy="45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BD50B796-17FF-77F7-956D-FE8B2D0A6D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5716398" y="0"/>
            <a:ext cx="4387701" cy="82294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661F3355-92E9-A00C-4BB9-89627FFB12A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44259" y="4792663"/>
            <a:ext cx="11006143" cy="34367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CD021A9-9272-BDB7-4551-2D964EBF531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02612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215C7243-4E3E-00A6-5FF4-64A3B8A5E1C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77348" y="4631120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7AB80AF-73B9-F44F-E370-1285E0F3E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18" name="PARAGRAPH">
            <a:extLst>
              <a:ext uri="{FF2B5EF4-FFF2-40B4-BE49-F238E27FC236}">
                <a16:creationId xmlns:a16="http://schemas.microsoft.com/office/drawing/2014/main" id="{F0CC0C24-19BF-3D3E-FAB2-C17994CF297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870226" y="4631120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9" name="PARAGRAPH">
            <a:extLst>
              <a:ext uri="{FF2B5EF4-FFF2-40B4-BE49-F238E27FC236}">
                <a16:creationId xmlns:a16="http://schemas.microsoft.com/office/drawing/2014/main" id="{0CA71F50-0683-3F87-038B-467F16345DE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3870226" y="7243604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1" name="PARAGRAPH">
            <a:extLst>
              <a:ext uri="{FF2B5EF4-FFF2-40B4-BE49-F238E27FC236}">
                <a16:creationId xmlns:a16="http://schemas.microsoft.com/office/drawing/2014/main" id="{14ABFCD2-DA9B-92FE-BAC2-9F60CDA1B5F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377348" y="7243604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193A9216-4CAA-5AF1-9F06-918B67D47145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67239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+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39850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49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7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215C7243-4E3E-00A6-5FF4-64A3B8A5E1C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59747" y="4631120"/>
            <a:ext cx="5398849" cy="42734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8" name="PARAGRAPH">
            <a:extLst>
              <a:ext uri="{FF2B5EF4-FFF2-40B4-BE49-F238E27FC236}">
                <a16:creationId xmlns:a16="http://schemas.microsoft.com/office/drawing/2014/main" id="{F0CC0C24-19BF-3D3E-FAB2-C17994CF297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352625" y="4631120"/>
            <a:ext cx="5398849" cy="42734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98FB36F-2244-DABC-CBD0-742DF23D164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094410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 two 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3386033"/>
            <a:ext cx="4412428" cy="468792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7AB80AF-73B9-F44F-E370-1285E0F3E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6" name="PARAGRAPH">
            <a:extLst>
              <a:ext uri="{FF2B5EF4-FFF2-40B4-BE49-F238E27FC236}">
                <a16:creationId xmlns:a16="http://schemas.microsoft.com/office/drawing/2014/main" id="{ADD86286-3B4C-60E4-D25B-EF5D46A0DCF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157222" y="3386033"/>
            <a:ext cx="4412428" cy="600491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17E5DDD6-9C64-C2CE-C353-779BACB3C9C9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677672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+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01B732D8-3F2A-8813-B115-AE3FD3081F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97464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7" y="3386033"/>
            <a:ext cx="5229767" cy="601088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5254C739-E0C2-0C37-E3C5-0F2FA274A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14410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24EE6E3B-5D4B-4E2B-65FC-EDC43CFD66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15610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4890CB3-1918-0121-3384-8A9A1BF9903B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659700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+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8" y="3386033"/>
            <a:ext cx="3713282" cy="601088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8" name="Segnaposto immagine 15">
            <a:extLst>
              <a:ext uri="{FF2B5EF4-FFF2-40B4-BE49-F238E27FC236}">
                <a16:creationId xmlns:a16="http://schemas.microsoft.com/office/drawing/2014/main" id="{AF17294E-2ADD-3F9F-1A24-CD0E919787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61761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9" name="Segnaposto immagine 15">
            <a:extLst>
              <a:ext uri="{FF2B5EF4-FFF2-40B4-BE49-F238E27FC236}">
                <a16:creationId xmlns:a16="http://schemas.microsoft.com/office/drawing/2014/main" id="{F497FE57-B706-E747-2DDF-BEBF1EE9B4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285916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1" name="Segnaposto immagine 15">
            <a:extLst>
              <a:ext uri="{FF2B5EF4-FFF2-40B4-BE49-F238E27FC236}">
                <a16:creationId xmlns:a16="http://schemas.microsoft.com/office/drawing/2014/main" id="{1DDAB1C0-A3D1-B73F-2C56-7B7F6637E4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06249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2FF19C5E-F7E2-B3E2-0240-5368A8917DF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661759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4" name="PARAGRAPH">
            <a:extLst>
              <a:ext uri="{FF2B5EF4-FFF2-40B4-BE49-F238E27FC236}">
                <a16:creationId xmlns:a16="http://schemas.microsoft.com/office/drawing/2014/main" id="{3113FA2E-88BE-2FD9-9F6C-5C928C36570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273716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5" name="PARAGRAPH">
            <a:extLst>
              <a:ext uri="{FF2B5EF4-FFF2-40B4-BE49-F238E27FC236}">
                <a16:creationId xmlns:a16="http://schemas.microsoft.com/office/drawing/2014/main" id="{DC82B92F-8A10-BDC4-CE24-77102990B98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906249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CC7F5344-9341-576D-59AD-CA427A73D86E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734146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16="http://schemas.microsoft.com/office/drawing/2014/main" xmlns:a14="http://schemas.microsoft.com/office/drawing/2010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Cover +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D502210-002B-7A41-83A5-79A55C40D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7819" y="2847385"/>
            <a:ext cx="9227080" cy="398650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"/>
              <a:t>Haga clic para agregar título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0AA660-48D6-5841-9A8E-8426FB53C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-10837"/>
          <a:stretch/>
        </p:blipFill>
        <p:spPr>
          <a:xfrm>
            <a:off x="824970" y="9604715"/>
            <a:ext cx="3838470" cy="8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15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0B444B9-6150-A531-1E1C-2FD19336B9EA}"/>
              </a:ext>
            </a:extLst>
          </p:cNvPr>
          <p:cNvCxnSpPr>
            <a:cxnSpLocks/>
          </p:cNvCxnSpPr>
          <p:nvPr userDrawn="1"/>
        </p:nvCxnSpPr>
        <p:spPr>
          <a:xfrm>
            <a:off x="11188842" y="0"/>
            <a:ext cx="0" cy="11309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20" name="Titolo 6">
            <a:extLst>
              <a:ext uri="{FF2B5EF4-FFF2-40B4-BE49-F238E27FC236}">
                <a16:creationId xmlns:a16="http://schemas.microsoft.com/office/drawing/2014/main" id="{D61CA441-85C3-A2CA-4C7F-19365354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5069066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Línea de tiempo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3E3A24C0-50CE-13AA-D2E1-1B7DAE04563E}"/>
              </a:ext>
            </a:extLst>
          </p:cNvPr>
          <p:cNvCxnSpPr>
            <a:cxnSpLocks/>
          </p:cNvCxnSpPr>
          <p:nvPr userDrawn="1"/>
        </p:nvCxnSpPr>
        <p:spPr>
          <a:xfrm>
            <a:off x="1996541" y="3454354"/>
            <a:ext cx="0" cy="64897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GRAPH">
            <a:extLst>
              <a:ext uri="{FF2B5EF4-FFF2-40B4-BE49-F238E27FC236}">
                <a16:creationId xmlns:a16="http://schemas.microsoft.com/office/drawing/2014/main" id="{A849364A-2422-0567-6821-73E80BCFB0A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750" y="6157961"/>
            <a:ext cx="2273581" cy="1147625"/>
          </a:xfrm>
          <a:prstGeom prst="rect">
            <a:avLst/>
          </a:prstGeom>
          <a:solidFill>
            <a:srgbClr val="010813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8" name="PARAGRAPH">
            <a:extLst>
              <a:ext uri="{FF2B5EF4-FFF2-40B4-BE49-F238E27FC236}">
                <a16:creationId xmlns:a16="http://schemas.microsoft.com/office/drawing/2014/main" id="{86F26672-32A4-6520-F7D2-46678C97919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037695" y="3288703"/>
            <a:ext cx="4960435" cy="180967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28B7CF-C7AA-5CA8-0945-7842298823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66600" y="3469194"/>
            <a:ext cx="2273581" cy="1147625"/>
          </a:xfrm>
          <a:prstGeom prst="rect">
            <a:avLst/>
          </a:prstGeom>
          <a:solidFill>
            <a:srgbClr val="010813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9" name="PARAGRAPH">
            <a:extLst>
              <a:ext uri="{FF2B5EF4-FFF2-40B4-BE49-F238E27FC236}">
                <a16:creationId xmlns:a16="http://schemas.microsoft.com/office/drawing/2014/main" id="{F3DBC15B-531B-A5D8-794D-8C6A1058C51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37695" y="6157961"/>
            <a:ext cx="4960435" cy="180967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30" name="PARAGRAPH">
            <a:extLst>
              <a:ext uri="{FF2B5EF4-FFF2-40B4-BE49-F238E27FC236}">
                <a16:creationId xmlns:a16="http://schemas.microsoft.com/office/drawing/2014/main" id="{86C31EBE-A7E2-7F08-1E03-1E9BB7841E9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052050" y="1683554"/>
            <a:ext cx="2273581" cy="1147625"/>
          </a:xfrm>
          <a:prstGeom prst="rect">
            <a:avLst/>
          </a:prstGeom>
          <a:solidFill>
            <a:srgbClr val="010813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32" name="PARAGRAPH">
            <a:extLst>
              <a:ext uri="{FF2B5EF4-FFF2-40B4-BE49-F238E27FC236}">
                <a16:creationId xmlns:a16="http://schemas.microsoft.com/office/drawing/2014/main" id="{ED9AF6A9-2F1E-9541-422B-BDA99340CA3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052050" y="6157961"/>
            <a:ext cx="2273581" cy="1147625"/>
          </a:xfrm>
          <a:prstGeom prst="rect">
            <a:avLst/>
          </a:prstGeom>
          <a:solidFill>
            <a:srgbClr val="010813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34" name="PARAGRAPH">
            <a:extLst>
              <a:ext uri="{FF2B5EF4-FFF2-40B4-BE49-F238E27FC236}">
                <a16:creationId xmlns:a16="http://schemas.microsoft.com/office/drawing/2014/main" id="{F1169A70-85A7-A8C7-5E08-3998B3AB300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3223146" y="1683554"/>
            <a:ext cx="4960435" cy="3141365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36" name="PARAGRAPH">
            <a:extLst>
              <a:ext uri="{FF2B5EF4-FFF2-40B4-BE49-F238E27FC236}">
                <a16:creationId xmlns:a16="http://schemas.microsoft.com/office/drawing/2014/main" id="{25DC4B19-9C59-4F6B-C738-01F51F9FEA6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223146" y="6157961"/>
            <a:ext cx="4960435" cy="3141365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6" name="Segnaposto immagine 7">
            <a:extLst>
              <a:ext uri="{FF2B5EF4-FFF2-40B4-BE49-F238E27FC236}">
                <a16:creationId xmlns:a16="http://schemas.microsoft.com/office/drawing/2014/main" id="{3CFB3AA5-8E66-8AB0-8933-82690BD6693B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75083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Text+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/>
          <a:lstStyle/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2E169898-FC2A-57B3-699B-1598CC681162}"/>
              </a:ext>
            </a:extLst>
          </p:cNvPr>
          <p:cNvSpPr>
            <a:spLocks noChangeAspect="1"/>
          </p:cNvSpPr>
          <p:nvPr userDrawn="1"/>
        </p:nvSpPr>
        <p:spPr>
          <a:xfrm>
            <a:off x="11248495" y="5747833"/>
            <a:ext cx="764650" cy="764650"/>
          </a:xfrm>
          <a:prstGeom prst="ellipse">
            <a:avLst/>
          </a:prstGeom>
          <a:noFill/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1EE4C895-3100-F8DE-A84D-CAD07FEC0C28}"/>
              </a:ext>
            </a:extLst>
          </p:cNvPr>
          <p:cNvSpPr>
            <a:spLocks noChangeAspect="1"/>
          </p:cNvSpPr>
          <p:nvPr userDrawn="1"/>
        </p:nvSpPr>
        <p:spPr>
          <a:xfrm>
            <a:off x="6730995" y="5747833"/>
            <a:ext cx="764650" cy="764650"/>
          </a:xfrm>
          <a:prstGeom prst="ellipse">
            <a:avLst/>
          </a:prstGeom>
          <a:noFill/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80B36F1A-0907-9830-DD07-8258D13592C0}"/>
              </a:ext>
            </a:extLst>
          </p:cNvPr>
          <p:cNvSpPr>
            <a:spLocks noChangeAspect="1"/>
          </p:cNvSpPr>
          <p:nvPr userDrawn="1"/>
        </p:nvSpPr>
        <p:spPr>
          <a:xfrm>
            <a:off x="15765995" y="5747833"/>
            <a:ext cx="764650" cy="764650"/>
          </a:xfrm>
          <a:prstGeom prst="ellipse">
            <a:avLst/>
          </a:prstGeom>
          <a:noFill/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 dirty="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EDFF16AF-8D42-CC20-6234-4943BD9C2C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2291" y="0"/>
            <a:ext cx="944272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21B083CB-637C-A7B2-22BD-25022655B5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01012" y="0"/>
            <a:ext cx="3903087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F81A50C4-AC55-F3B2-C76A-A6ABC78F4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11" name="PARAGRAPH">
            <a:extLst>
              <a:ext uri="{FF2B5EF4-FFF2-40B4-BE49-F238E27FC236}">
                <a16:creationId xmlns:a16="http://schemas.microsoft.com/office/drawing/2014/main" id="{4BBC2BE5-D979-FE21-522B-E38F3EC3369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4213958" cy="684953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1BC356F1-1AE7-BED3-203F-B45FAA74323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730995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6F83CB6F-548B-0A2C-1D6B-41069C192C5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1248495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F00D9FAC-0DF1-543E-D792-5E8FF23469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767758" y="7020482"/>
            <a:ext cx="3505631" cy="258532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795E256-EE45-211A-4D5D-5A11D699CFB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872523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+lis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15">
            <a:extLst>
              <a:ext uri="{FF2B5EF4-FFF2-40B4-BE49-F238E27FC236}">
                <a16:creationId xmlns:a16="http://schemas.microsoft.com/office/drawing/2014/main" id="{45DF7F15-DEB7-821E-CF6E-17B0585C72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2291" y="6325870"/>
            <a:ext cx="667274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5" name="Segnaposto immagine 15">
            <a:extLst>
              <a:ext uri="{FF2B5EF4-FFF2-40B4-BE49-F238E27FC236}">
                <a16:creationId xmlns:a16="http://schemas.microsoft.com/office/drawing/2014/main" id="{D508E698-4D3B-AE5D-464A-64CBBDC816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431353" y="6325870"/>
            <a:ext cx="6672746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A81DE80A-6887-1C8E-3754-487F95BEDBA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sp>
        <p:nvSpPr>
          <p:cNvPr id="5" name="Titolo 6">
            <a:extLst>
              <a:ext uri="{FF2B5EF4-FFF2-40B4-BE49-F238E27FC236}">
                <a16:creationId xmlns:a16="http://schemas.microsoft.com/office/drawing/2014/main" id="{1298102A-2C90-4C87-1319-D52271E36373}"/>
              </a:ext>
            </a:extLst>
          </p:cNvPr>
          <p:cNvSpPr txBox="1">
            <a:spLocks/>
          </p:cNvSpPr>
          <p:nvPr userDrawn="1"/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FFFFF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/>
            <a:r>
              <a:rPr lang="es" kern="0" dirty="0">
                <a:solidFill>
                  <a:srgbClr val="010813"/>
                </a:solidFill>
              </a:rPr>
              <a:t>Haga clic para agregar título</a:t>
            </a:r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2A8A062A-1981-E0CC-FC27-EE98F2A68D4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4213958" cy="684953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10" name="PARAGRAPH">
            <a:extLst>
              <a:ext uri="{FF2B5EF4-FFF2-40B4-BE49-F238E27FC236}">
                <a16:creationId xmlns:a16="http://schemas.microsoft.com/office/drawing/2014/main" id="{D1591456-01D5-1944-890B-E02B6D1690B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730995" y="4048930"/>
            <a:ext cx="5699341" cy="16057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E632923B-3408-C7B5-ECAA-D1CF45B0582F}"/>
              </a:ext>
            </a:extLst>
          </p:cNvPr>
          <p:cNvSpPr>
            <a:spLocks noChangeAspect="1"/>
          </p:cNvSpPr>
          <p:nvPr userDrawn="1"/>
        </p:nvSpPr>
        <p:spPr>
          <a:xfrm>
            <a:off x="13431355" y="2756268"/>
            <a:ext cx="764650" cy="76465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042098D-0F98-8A50-7D52-333AD2C71956}"/>
              </a:ext>
            </a:extLst>
          </p:cNvPr>
          <p:cNvSpPr>
            <a:spLocks noChangeAspect="1"/>
          </p:cNvSpPr>
          <p:nvPr userDrawn="1"/>
        </p:nvSpPr>
        <p:spPr>
          <a:xfrm>
            <a:off x="6730995" y="2756268"/>
            <a:ext cx="764650" cy="76465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108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400">
                <a:solidFill>
                  <a:srgbClr val="010813"/>
                </a:solidFill>
                <a:latin typeface="Avenir Light" panose="020B0402020203020204" pitchFamily="34" charset="7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33C20C21-29CB-D778-0E38-49E334507AE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3431353" y="4048930"/>
            <a:ext cx="5699341" cy="16057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76584"/>
      </p:ext>
    </p:extLst>
  </p:cSld>
  <p:clrMapOvr>
    <a:masterClrMapping/>
  </p:clrMapOvr>
</p:sldLayout>
</file>

<file path=ppt/slideLayouts/slideLayout4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Gallery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9665570D-5E4C-CB34-5FCB-49DD66087E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168" y="758825"/>
            <a:ext cx="3845271" cy="4812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70C65829-7AF3-A13B-0768-AC578AA3F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1170" y="2756268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8" name="PARAGRAPH">
            <a:extLst>
              <a:ext uri="{FF2B5EF4-FFF2-40B4-BE49-F238E27FC236}">
                <a16:creationId xmlns:a16="http://schemas.microsoft.com/office/drawing/2014/main" id="{E898F928-9C76-4875-F11D-A34958730DD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871170" y="4980562"/>
            <a:ext cx="4213958" cy="462524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4D1E04C3-DCE0-C907-4274-C7D1DC0C90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1870" y="758825"/>
            <a:ext cx="5607612" cy="4812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DF7F5E8B-9175-7BD2-835D-E646C503E4A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585478" y="758824"/>
            <a:ext cx="3552675" cy="9612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7" name="Segnaposto immagine 15">
            <a:extLst>
              <a:ext uri="{FF2B5EF4-FFF2-40B4-BE49-F238E27FC236}">
                <a16:creationId xmlns:a16="http://schemas.microsoft.com/office/drawing/2014/main" id="{BECF2447-DA98-5347-68EC-747607C49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168" y="5742281"/>
            <a:ext cx="9612314" cy="462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9041C140-F652-399F-4361-053E92D721F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781609468"/>
      </p:ext>
    </p:extLst>
  </p:cSld>
  <p:clrMapOvr>
    <a:masterClrMapping/>
  </p:clrMapOvr>
</p:sldLayout>
</file>

<file path=ppt/slideLayouts/slideLayout4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15">
            <a:extLst>
              <a:ext uri="{FF2B5EF4-FFF2-40B4-BE49-F238E27FC236}">
                <a16:creationId xmlns:a16="http://schemas.microsoft.com/office/drawing/2014/main" id="{AD82588B-E37F-1C82-37E3-B80A62614E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Titolo 6">
            <a:extLst>
              <a:ext uri="{FF2B5EF4-FFF2-40B4-BE49-F238E27FC236}">
                <a16:creationId xmlns:a16="http://schemas.microsoft.com/office/drawing/2014/main" id="{3AE124AB-8776-A393-24C1-B7E802CA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D1F1D40B-E763-EF82-BC06-C7362FB774A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0" name="PARAGRAPH">
            <a:extLst>
              <a:ext uri="{FF2B5EF4-FFF2-40B4-BE49-F238E27FC236}">
                <a16:creationId xmlns:a16="http://schemas.microsoft.com/office/drawing/2014/main" id="{13412AB4-8EE4-E4E6-983D-2B334A4862D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77348" y="4631120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1" name="PARAGRAPH">
            <a:extLst>
              <a:ext uri="{FF2B5EF4-FFF2-40B4-BE49-F238E27FC236}">
                <a16:creationId xmlns:a16="http://schemas.microsoft.com/office/drawing/2014/main" id="{EDC26935-D01F-A3E2-5EE8-FF36FA22720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377348" y="6218382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4F432F8D-3199-0C75-4409-342FC53990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377348" y="7752557"/>
            <a:ext cx="3354149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85468EB-C86B-161A-F83F-CFEA71037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2179CD3E-EAB2-B079-3342-0D791AEB373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335406022"/>
      </p:ext>
    </p:extLst>
  </p:cSld>
  <p:clrMapOvr>
    <a:masterClrMapping/>
  </p:clrMapOvr>
</p:sldLayout>
</file>

<file path=ppt/slideLayouts/slideLayout4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15">
            <a:extLst>
              <a:ext uri="{FF2B5EF4-FFF2-40B4-BE49-F238E27FC236}">
                <a16:creationId xmlns:a16="http://schemas.microsoft.com/office/drawing/2014/main" id="{2851F6A3-C10D-1C70-3129-F50A33E40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1609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F035A7A8-131B-6FD7-7D9F-60B7D983EA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60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5B82D8B1-A9EB-A85B-4FDD-4CEC00A23F4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6DBD21B5-8AD0-3F26-655D-043F0B37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621676"/>
            <a:ext cx="4213958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26D03EFD-8F92-ABD1-5FD9-A1BCFE54BBF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756268"/>
            <a:ext cx="5258452" cy="289840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15" name="PARAGRAPH">
            <a:extLst>
              <a:ext uri="{FF2B5EF4-FFF2-40B4-BE49-F238E27FC236}">
                <a16:creationId xmlns:a16="http://schemas.microsoft.com/office/drawing/2014/main" id="{EB9BE44C-BE0F-F5D1-52AA-572CEFDD753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39093" y="2756268"/>
            <a:ext cx="5636590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16" name="PARAGRAPH">
            <a:extLst>
              <a:ext uri="{FF2B5EF4-FFF2-40B4-BE49-F238E27FC236}">
                <a16:creationId xmlns:a16="http://schemas.microsoft.com/office/drawing/2014/main" id="{D026EC38-3F4F-CBA9-FB4C-C7878E32C23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583784" y="2756268"/>
            <a:ext cx="5689605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C7F006FD-9B10-4855-546A-A305502E728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058156861"/>
      </p:ext>
    </p:extLst>
  </p:cSld>
  <p:clrMapOvr>
    <a:masterClrMapping/>
  </p:clrMapOvr>
</p:sldLayout>
</file>

<file path=ppt/slideLayouts/slideLayout4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15">
            <a:extLst>
              <a:ext uri="{FF2B5EF4-FFF2-40B4-BE49-F238E27FC236}">
                <a16:creationId xmlns:a16="http://schemas.microsoft.com/office/drawing/2014/main" id="{2851F6A3-C10D-1C70-3129-F50A33E40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1609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F035A7A8-131B-6FD7-7D9F-60B7D983EA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609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5B82D8B1-A9EB-A85B-4FDD-4CEC00A23F4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325870"/>
            <a:ext cx="6588000" cy="498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8BE00357-8B44-1346-9016-571F362741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3359338"/>
            <a:ext cx="5106022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5" name="PARAGRAPH">
            <a:extLst>
              <a:ext uri="{FF2B5EF4-FFF2-40B4-BE49-F238E27FC236}">
                <a16:creationId xmlns:a16="http://schemas.microsoft.com/office/drawing/2014/main" id="{48899DF7-E16C-35E8-37C2-D3E966E3844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39093" y="2756268"/>
            <a:ext cx="5636590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3C766AC8-5E30-8D97-5290-619A0AA694B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583784" y="2756268"/>
            <a:ext cx="5689605" cy="289840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9" name="Segnaposto immagine 7">
            <a:extLst>
              <a:ext uri="{FF2B5EF4-FFF2-40B4-BE49-F238E27FC236}">
                <a16:creationId xmlns:a16="http://schemas.microsoft.com/office/drawing/2014/main" id="{358A7CBC-7FF8-3266-0791-84FA1D29E226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080739332"/>
      </p:ext>
    </p:extLst>
  </p:cSld>
  <p:clrMapOvr>
    <a:masterClrMapping/>
  </p:clrMapOvr>
</p:sldLayout>
</file>

<file path=ppt/slideLayouts/slideLayout4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Gallery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D0CA77A5-E26C-0719-0449-2FC1FDE1A77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42790" y="1"/>
            <a:ext cx="5607612" cy="45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0" name="Segnaposto immagine 15">
            <a:extLst>
              <a:ext uri="{FF2B5EF4-FFF2-40B4-BE49-F238E27FC236}">
                <a16:creationId xmlns:a16="http://schemas.microsoft.com/office/drawing/2014/main" id="{0635BF4C-4518-61F7-7C25-F6F0EF70C7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351188" cy="82294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1" name="Titolo 6">
            <a:extLst>
              <a:ext uri="{FF2B5EF4-FFF2-40B4-BE49-F238E27FC236}">
                <a16:creationId xmlns:a16="http://schemas.microsoft.com/office/drawing/2014/main" id="{F250E66C-577B-3F52-B20E-27793B7098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025" y="8424673"/>
            <a:ext cx="5079391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09A82F07-5C91-96A8-516F-58597260F0B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03677" y="8913047"/>
            <a:ext cx="12765397" cy="12038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  <a:p>
            <a:pPr/>
            <a:endParaRPr lang="it-IT" dirty="0"/>
          </a:p>
          <a:p>
            <a:pPr/>
            <a:endParaRPr lang="it-IT" dirty="0"/>
          </a:p>
          <a:p>
            <a:pPr/>
            <a:endParaRPr dirty="0"/>
          </a:p>
        </p:txBody>
      </p:sp>
      <p:sp>
        <p:nvSpPr>
          <p:cNvPr id="13" name="Segnaposto immagine 15">
            <a:extLst>
              <a:ext uri="{FF2B5EF4-FFF2-40B4-BE49-F238E27FC236}">
                <a16:creationId xmlns:a16="http://schemas.microsoft.com/office/drawing/2014/main" id="{D7021233-0FED-FF1F-6BAA-944BEAEC58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53696" y="1"/>
            <a:ext cx="5223098" cy="45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4" name="Segnaposto immagine 15">
            <a:extLst>
              <a:ext uri="{FF2B5EF4-FFF2-40B4-BE49-F238E27FC236}">
                <a16:creationId xmlns:a16="http://schemas.microsoft.com/office/drawing/2014/main" id="{F077D22D-2529-EECE-1FD2-10E3EDA768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5716398" y="0"/>
            <a:ext cx="4387701" cy="82294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5" name="Segnaposto immagine 15">
            <a:extLst>
              <a:ext uri="{FF2B5EF4-FFF2-40B4-BE49-F238E27FC236}">
                <a16:creationId xmlns:a16="http://schemas.microsoft.com/office/drawing/2014/main" id="{78F5EC1A-067E-C912-876D-00275B900C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44259" y="4792663"/>
            <a:ext cx="11006143" cy="34367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F814C2F-1333-1486-669A-E5AAA774C4C1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393116216"/>
      </p:ext>
    </p:extLst>
  </p:cSld>
  <p:clrMapOvr>
    <a:masterClrMapping/>
  </p:clrMapOvr>
</p:sldLayout>
</file>

<file path=ppt/slideLayouts/slideLayout4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773BFFF4-ED95-8B01-D298-37DD0AF0A2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A9C7B19F-BC72-4EE2-D486-588CDF6EA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ED52138D-5B95-0404-2440-8283EA48666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5" name="PARAGRAPH">
            <a:extLst>
              <a:ext uri="{FF2B5EF4-FFF2-40B4-BE49-F238E27FC236}">
                <a16:creationId xmlns:a16="http://schemas.microsoft.com/office/drawing/2014/main" id="{5129D01F-CC0B-5AFD-DE1B-73A80C9F9C3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77348" y="4631120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4C448C-6D47-2957-E57F-FB839D49E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8" name="PARAGRAPH">
            <a:extLst>
              <a:ext uri="{FF2B5EF4-FFF2-40B4-BE49-F238E27FC236}">
                <a16:creationId xmlns:a16="http://schemas.microsoft.com/office/drawing/2014/main" id="{37ADFFDA-D5D1-62A8-01DE-533EFE63A96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870226" y="4631120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6" name="PARAGRAPH">
            <a:extLst>
              <a:ext uri="{FF2B5EF4-FFF2-40B4-BE49-F238E27FC236}">
                <a16:creationId xmlns:a16="http://schemas.microsoft.com/office/drawing/2014/main" id="{E398D276-45B7-B315-E35D-EDBCC56F17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3870226" y="7243604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8" name="PARAGRAPH">
            <a:extLst>
              <a:ext uri="{FF2B5EF4-FFF2-40B4-BE49-F238E27FC236}">
                <a16:creationId xmlns:a16="http://schemas.microsoft.com/office/drawing/2014/main" id="{F03EA113-FE9B-870A-712A-23F9DF0309A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377348" y="7243604"/>
            <a:ext cx="5398849" cy="1660962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9" name="Segnaposto immagine 7">
            <a:extLst>
              <a:ext uri="{FF2B5EF4-FFF2-40B4-BE49-F238E27FC236}">
                <a16:creationId xmlns:a16="http://schemas.microsoft.com/office/drawing/2014/main" id="{8F56A061-BC5D-03F1-61A0-0BA6FA3032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1174117314"/>
      </p:ext>
    </p:extLst>
  </p:cSld>
  <p:clrMapOvr>
    <a:masterClrMapping/>
  </p:clrMapOvr>
</p:sldLayout>
</file>

<file path=ppt/slideLayouts/slideLayout4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+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15">
            <a:extLst>
              <a:ext uri="{FF2B5EF4-FFF2-40B4-BE49-F238E27FC236}">
                <a16:creationId xmlns:a16="http://schemas.microsoft.com/office/drawing/2014/main" id="{20630DF4-D2CE-350F-FC3A-EFF99E90A7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39850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FE3B8DB-A3C9-B0DD-0D73-943E4F7AB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10" name="Titolo 6">
            <a:extLst>
              <a:ext uri="{FF2B5EF4-FFF2-40B4-BE49-F238E27FC236}">
                <a16:creationId xmlns:a16="http://schemas.microsoft.com/office/drawing/2014/main" id="{FBADE8EC-84ED-837E-5E77-ECD53BD84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49" y="1183189"/>
            <a:ext cx="628784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11" name="PARAGRAPH">
            <a:extLst>
              <a:ext uri="{FF2B5EF4-FFF2-40B4-BE49-F238E27FC236}">
                <a16:creationId xmlns:a16="http://schemas.microsoft.com/office/drawing/2014/main" id="{EF2CBC0A-8557-0B15-7BBC-4BEB61EB40B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7" y="2899650"/>
            <a:ext cx="11891724" cy="109717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DD8FF6A1-A57D-7813-1C3D-612FD0E28FF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59747" y="4631120"/>
            <a:ext cx="5398849" cy="42734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D0B5192C-E178-9AB8-23F7-6AE4E565B0F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352625" y="4631120"/>
            <a:ext cx="5398849" cy="427344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5986824C-A36A-86D1-06E1-662862D0F9DD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674844292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a14="http://schemas.microsoft.com/office/drawing/2010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Cover +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9AE4BD5-21D6-724E-B546-6E38FB95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6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7819" y="2847385"/>
            <a:ext cx="9227080" cy="398650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"/>
              <a:t>Haga clic para agregar título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0AA660-48D6-5841-9A8E-8426FB53C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-10837"/>
          <a:stretch/>
        </p:blipFill>
        <p:spPr>
          <a:xfrm>
            <a:off x="824970" y="9604715"/>
            <a:ext cx="3838470" cy="8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43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two 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15">
            <a:extLst>
              <a:ext uri="{FF2B5EF4-FFF2-40B4-BE49-F238E27FC236}">
                <a16:creationId xmlns:a16="http://schemas.microsoft.com/office/drawing/2014/main" id="{E51AF911-618B-CCE9-5237-F6ADC47CA6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05600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BFA8022A-68EF-2FA9-8D57-C640A0B9B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73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DC84007A-2E39-87F8-8677-D22597895EE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377348" y="3386033"/>
            <a:ext cx="4412428" cy="4687924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D89944-0A2B-8A49-251C-60F0A4AF0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7" name="PARAGRAPH">
            <a:extLst>
              <a:ext uri="{FF2B5EF4-FFF2-40B4-BE49-F238E27FC236}">
                <a16:creationId xmlns:a16="http://schemas.microsoft.com/office/drawing/2014/main" id="{FF89A311-3965-772E-3F6D-74BF0A9707A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157222" y="3386033"/>
            <a:ext cx="4412428" cy="600491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369D2D86-347A-935B-1055-6459881C5C5C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817962848"/>
      </p:ext>
    </p:extLst>
  </p:cSld>
  <p:clrMapOvr>
    <a:masterClrMapping/>
  </p:clrMapOvr>
</p:sldLayout>
</file>

<file path=ppt/slideLayouts/slideLayout5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+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15">
            <a:extLst>
              <a:ext uri="{FF2B5EF4-FFF2-40B4-BE49-F238E27FC236}">
                <a16:creationId xmlns:a16="http://schemas.microsoft.com/office/drawing/2014/main" id="{37627838-77DB-DDAE-796A-7B6A2D054A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97464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1B243F0F-1F01-C846-E843-0358C7C85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10" name="PARAGRAPH">
            <a:extLst>
              <a:ext uri="{FF2B5EF4-FFF2-40B4-BE49-F238E27FC236}">
                <a16:creationId xmlns:a16="http://schemas.microsoft.com/office/drawing/2014/main" id="{6C3263CB-A71A-A317-9DB2-374FA471DD7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7" y="3386033"/>
            <a:ext cx="5229767" cy="601088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1" name="Segnaposto immagine 15">
            <a:extLst>
              <a:ext uri="{FF2B5EF4-FFF2-40B4-BE49-F238E27FC236}">
                <a16:creationId xmlns:a16="http://schemas.microsoft.com/office/drawing/2014/main" id="{E51781B7-6A42-D1DA-BC4E-23F576640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14410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2" name="Segnaposto immagine 15">
            <a:extLst>
              <a:ext uri="{FF2B5EF4-FFF2-40B4-BE49-F238E27FC236}">
                <a16:creationId xmlns:a16="http://schemas.microsoft.com/office/drawing/2014/main" id="{73756C44-7E98-D1E0-95F7-924E5F01FB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15610" y="0"/>
            <a:ext cx="4206636" cy="1130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C5BDF35D-15CB-7115-7117-A229AE542D9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743590842"/>
      </p:ext>
    </p:extLst>
  </p:cSld>
  <p:clrMapOvr>
    <a:masterClrMapping/>
  </p:clrMapOvr>
</p:sldLayout>
</file>

<file path=ppt/slideLayouts/slideLayout5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+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D0B1D3FD-33B2-9142-9E0C-BBE0B4505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322579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Haga clic para agregar título</a:t>
            </a:r>
          </a:p>
        </p:txBody>
      </p:sp>
      <p:sp>
        <p:nvSpPr>
          <p:cNvPr id="3" name="PARAGRAPH">
            <a:extLst>
              <a:ext uri="{FF2B5EF4-FFF2-40B4-BE49-F238E27FC236}">
                <a16:creationId xmlns:a16="http://schemas.microsoft.com/office/drawing/2014/main" id="{602107F2-B97D-70C7-EC9C-63661D12D25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748" y="3386033"/>
            <a:ext cx="3713282" cy="6010886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4" name="Segnaposto immagine 15">
            <a:extLst>
              <a:ext uri="{FF2B5EF4-FFF2-40B4-BE49-F238E27FC236}">
                <a16:creationId xmlns:a16="http://schemas.microsoft.com/office/drawing/2014/main" id="{71128F37-21A2-98C4-31FB-DA80E7C580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61761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5" name="Segnaposto immagine 15">
            <a:extLst>
              <a:ext uri="{FF2B5EF4-FFF2-40B4-BE49-F238E27FC236}">
                <a16:creationId xmlns:a16="http://schemas.microsoft.com/office/drawing/2014/main" id="{4632BF38-6AA3-AD06-7EE5-D5CC1EAFB2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285916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7" name="Segnaposto immagine 15">
            <a:extLst>
              <a:ext uri="{FF2B5EF4-FFF2-40B4-BE49-F238E27FC236}">
                <a16:creationId xmlns:a16="http://schemas.microsoft.com/office/drawing/2014/main" id="{A1EE6CD5-47C6-1CAA-E06F-C656E539EF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06249" y="1"/>
            <a:ext cx="4454011" cy="63481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it-IT" sz="1800" kern="1200"/>
            </a:lvl1pPr>
          </a:lstStyle>
          <a:p>
            <a:pPr lvl="0" algn="ctr" defTabSz="914400" rtl="0" eaLnBrk="1" latinLnBrk="0" hangingPunct="1"/>
            <a:endParaRPr lang="it-IT"/>
          </a:p>
        </p:txBody>
      </p:sp>
      <p:sp>
        <p:nvSpPr>
          <p:cNvPr id="13" name="PARAGRAPH">
            <a:extLst>
              <a:ext uri="{FF2B5EF4-FFF2-40B4-BE49-F238E27FC236}">
                <a16:creationId xmlns:a16="http://schemas.microsoft.com/office/drawing/2014/main" id="{54512F60-9C30-E6E2-8A62-393FC953D55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661759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DD2960A3-5E0B-626A-F982-5E91F60787E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0273716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5" name="PARAGRAPH">
            <a:extLst>
              <a:ext uri="{FF2B5EF4-FFF2-40B4-BE49-F238E27FC236}">
                <a16:creationId xmlns:a16="http://schemas.microsoft.com/office/drawing/2014/main" id="{3351A671-F580-626E-DDFF-D1C60240D437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906249" y="6730137"/>
            <a:ext cx="4367140" cy="338159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348EA9FB-7A02-9316-A853-FEE41011394E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214384658"/>
      </p:ext>
    </p:extLst>
  </p:cSld>
  <p:clrMapOvr>
    <a:masterClrMapping/>
  </p:clrMapOvr>
</p:sldLayout>
</file>

<file path=ppt/slideLayouts/slideLayout5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434F26A4-7D52-F3CD-F786-81570188C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50" y="1183189"/>
            <a:ext cx="5069066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 dirty="0"/>
              <a:t>Línea de tiempo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3710E26-240C-8CB6-1F74-E85F8CA83EB7}"/>
              </a:ext>
            </a:extLst>
          </p:cNvPr>
          <p:cNvCxnSpPr>
            <a:cxnSpLocks/>
          </p:cNvCxnSpPr>
          <p:nvPr userDrawn="1"/>
        </p:nvCxnSpPr>
        <p:spPr>
          <a:xfrm>
            <a:off x="1996541" y="3454354"/>
            <a:ext cx="0" cy="6489746"/>
          </a:xfrm>
          <a:prstGeom prst="line">
            <a:avLst/>
          </a:prstGeom>
          <a:ln>
            <a:solidFill>
              <a:srgbClr val="010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8E209F3-494B-2D1F-D8FF-71E958EBE77B}"/>
              </a:ext>
            </a:extLst>
          </p:cNvPr>
          <p:cNvCxnSpPr>
            <a:cxnSpLocks/>
          </p:cNvCxnSpPr>
          <p:nvPr userDrawn="1"/>
        </p:nvCxnSpPr>
        <p:spPr>
          <a:xfrm>
            <a:off x="11250078" y="0"/>
            <a:ext cx="0" cy="11497456"/>
          </a:xfrm>
          <a:prstGeom prst="line">
            <a:avLst/>
          </a:prstGeom>
          <a:ln>
            <a:solidFill>
              <a:srgbClr val="010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GRAPH">
            <a:extLst>
              <a:ext uri="{FF2B5EF4-FFF2-40B4-BE49-F238E27FC236}">
                <a16:creationId xmlns:a16="http://schemas.microsoft.com/office/drawing/2014/main" id="{4A6D0790-38BB-62D4-6C84-1C7A3A02AC9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750" y="6157961"/>
            <a:ext cx="2273581" cy="11476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7" name="PARAGRAPH">
            <a:extLst>
              <a:ext uri="{FF2B5EF4-FFF2-40B4-BE49-F238E27FC236}">
                <a16:creationId xmlns:a16="http://schemas.microsoft.com/office/drawing/2014/main" id="{453D9D11-5610-EEBF-A68E-A5DDB138FE3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037695" y="3288703"/>
            <a:ext cx="4960435" cy="180967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8" name="PARAGRAPH">
            <a:extLst>
              <a:ext uri="{FF2B5EF4-FFF2-40B4-BE49-F238E27FC236}">
                <a16:creationId xmlns:a16="http://schemas.microsoft.com/office/drawing/2014/main" id="{279493F1-68B1-09D3-3818-CBAC47AFB8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66600" y="3469194"/>
            <a:ext cx="2273581" cy="11476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19" name="PARAGRAPH">
            <a:extLst>
              <a:ext uri="{FF2B5EF4-FFF2-40B4-BE49-F238E27FC236}">
                <a16:creationId xmlns:a16="http://schemas.microsoft.com/office/drawing/2014/main" id="{D423A073-9909-B89E-ACA5-E5C10CB886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037695" y="6157961"/>
            <a:ext cx="4960435" cy="180967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0" name="PARAGRAPH">
            <a:extLst>
              <a:ext uri="{FF2B5EF4-FFF2-40B4-BE49-F238E27FC236}">
                <a16:creationId xmlns:a16="http://schemas.microsoft.com/office/drawing/2014/main" id="{99C5F3ED-BA1C-25BA-A7AA-3BCFBE52BBB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113286" y="1683554"/>
            <a:ext cx="2273581" cy="11476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1" name="PARAGRAPH">
            <a:extLst>
              <a:ext uri="{FF2B5EF4-FFF2-40B4-BE49-F238E27FC236}">
                <a16:creationId xmlns:a16="http://schemas.microsoft.com/office/drawing/2014/main" id="{68CD9CF8-0983-CA74-7321-9B7914250A1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0113286" y="6157961"/>
            <a:ext cx="2273581" cy="114762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2" name="PARAGRAPH">
            <a:extLst>
              <a:ext uri="{FF2B5EF4-FFF2-40B4-BE49-F238E27FC236}">
                <a16:creationId xmlns:a16="http://schemas.microsoft.com/office/drawing/2014/main" id="{183C8925-CA9B-8DAA-CA46-5E72D210DF8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3284382" y="1683554"/>
            <a:ext cx="4960435" cy="3141365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23" name="PARAGRAPH">
            <a:extLst>
              <a:ext uri="{FF2B5EF4-FFF2-40B4-BE49-F238E27FC236}">
                <a16:creationId xmlns:a16="http://schemas.microsoft.com/office/drawing/2014/main" id="{F901CEA2-246E-0F00-4CB0-C92A479FE2A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3284382" y="6157961"/>
            <a:ext cx="4960435" cy="3141365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dirty="0"/>
              <a:t>Haga clic para agregar texto</a:t>
            </a:r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8D7694EE-CC6A-8347-0433-8ABCDA69007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106952533"/>
      </p:ext>
    </p:extLst>
  </p:cSld>
  <p:clrMapOvr>
    <a:masterClrMapping/>
  </p:clrMapOvr>
</p:sldLayout>
</file>

<file path=ppt/slideLayouts/slideLayout54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ndex Light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58C0AAD-9F82-1E4F-A5D7-99B5B1EF1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1"/>
          <a:stretch/>
        </p:blipFill>
        <p:spPr>
          <a:xfrm>
            <a:off x="-14817" y="0"/>
            <a:ext cx="12566648" cy="11308556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1" name="Holder 3">
            <a:extLst>
              <a:ext uri="{FF2B5EF4-FFF2-40B4-BE49-F238E27FC236}">
                <a16:creationId xmlns:a16="http://schemas.microsoft.com/office/drawing/2014/main" id="{E6FE641A-BAF2-9947-BFD9-95E555E8F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06437" y="3673475"/>
            <a:ext cx="5866950" cy="5791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DE93393-372C-0E46-93E9-781E7AF883F0}"/>
              </a:ext>
            </a:extLst>
          </p:cNvPr>
          <p:cNvSpPr/>
          <p:nvPr userDrawn="1"/>
        </p:nvSpPr>
        <p:spPr>
          <a:xfrm>
            <a:off x="0" y="10455232"/>
            <a:ext cx="12551830" cy="853328"/>
          </a:xfrm>
          <a:prstGeom prst="rect">
            <a:avLst/>
          </a:prstGeom>
          <a:solidFill>
            <a:srgbClr val="1F222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84C1768-9263-AF4B-9702-FDB15A00E1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899" y="10615196"/>
            <a:ext cx="2055086" cy="5328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118995F3-D11C-77FA-27B9-E59E7E37A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70" y="273560"/>
            <a:ext cx="10979680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F9F9F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3" name="Segnaposto testo 27">
            <a:extLst>
              <a:ext uri="{FF2B5EF4-FFF2-40B4-BE49-F238E27FC236}">
                <a16:creationId xmlns:a16="http://schemas.microsoft.com/office/drawing/2014/main" id="{E46DC8C7-2349-80B2-2821-B98A9D75B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391618" y="273563"/>
            <a:ext cx="3747519" cy="169225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s"/>
              <a:t>Haga clic para </a:t>
            </a:r>
          </a:p>
          <a:p>
            <a:pPr lvl="0"/>
            <a:r>
              <a:rPr lang="es" err="1"/>
              <a:t>Agregar título</a:t>
            </a:r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56409AD0-F742-B9A6-C02A-D8EECBDD1397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269131171"/>
      </p:ext>
    </p:extLst>
  </p:cSld>
  <p:clrMapOvr>
    <a:masterClrMapping/>
  </p:clrMapOvr>
</p:sldLayout>
</file>

<file path=ppt/slideLayouts/slideLayout5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Relevant Story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630C88D2-F3F6-C8C2-433B-1872AA8DA0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0104100" cy="11309350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01FB38C-4320-C349-95D9-8685572BF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970" y="6350362"/>
            <a:ext cx="6179080" cy="182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000" b="0" i="0" spc="100" baseline="0">
                <a:solidFill>
                  <a:schemeClr val="tx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"/>
              <a:t>Haga clic para agregar título  </a:t>
            </a:r>
          </a:p>
          <a:p>
            <a:pPr lvl="0"/>
            <a:r>
              <a:rPr lang="es" err="1"/>
              <a:t>Historia Relevante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658C3FF-6D97-2740-B779-7DBFA6AC7D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970" y="8451896"/>
            <a:ext cx="6179080" cy="1317581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 lang="it-IT"/>
          </a:p>
          <a:p>
            <a:pPr/>
            <a:endParaRPr lang="it-IT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6E99FE28-FC53-B7A4-E0BA-BE7A72E1B6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71301"/>
      </p:ext>
    </p:extLst>
  </p:cSld>
  <p:clrMapOvr>
    <a:masterClrMapping/>
  </p:clrMapOvr>
</p:sldLayout>
</file>

<file path=ppt/slideLayouts/slideLayout5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Relevant Story 2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25798F61-8F77-4C61-69BC-94472FE5B4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0104100" cy="11309350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2" name="Segnaposto testo 6">
            <a:extLst>
              <a:ext uri="{FF2B5EF4-FFF2-40B4-BE49-F238E27FC236}">
                <a16:creationId xmlns:a16="http://schemas.microsoft.com/office/drawing/2014/main" id="{6923574D-EC1A-A704-744B-CE27292F23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969" y="273560"/>
            <a:ext cx="6021307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 b="0" i="0" spc="100" baseline="0">
                <a:solidFill>
                  <a:srgbClr val="010813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"/>
              <a:t>Haga clic para agregar título  </a:t>
            </a:r>
          </a:p>
          <a:p>
            <a:pPr lvl="0"/>
            <a:r>
              <a:rPr lang="es" err="1"/>
              <a:t>Historia Relevante</a:t>
            </a:r>
          </a:p>
        </p:txBody>
      </p:sp>
      <p:sp>
        <p:nvSpPr>
          <p:cNvPr id="6" name="Segnaposto testo 8">
            <a:extLst>
              <a:ext uri="{FF2B5EF4-FFF2-40B4-BE49-F238E27FC236}">
                <a16:creationId xmlns:a16="http://schemas.microsoft.com/office/drawing/2014/main" id="{35F9CB3E-7480-C042-B005-C1E7B544E2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970" y="3018970"/>
            <a:ext cx="6021306" cy="314638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010813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/>
            <a:r>
              <a:rPr lang="es"/>
              <a:t>Haga clic para agregar texto</a:t>
            </a:r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949B9118-368F-90FF-A54E-D40D2BC1FD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9330311"/>
      </p:ext>
    </p:extLst>
  </p:cSld>
  <p:clrMapOvr>
    <a:masterClrMapping/>
  </p:clrMapOvr>
</p:sldLayout>
</file>

<file path=ppt/slideLayouts/slideLayout5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74676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713156B9-6E49-A484-B4FD-E94829028527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298862886"/>
      </p:ext>
    </p:extLst>
  </p:cSld>
  <p:clrMapOvr>
    <a:masterClrMapping/>
  </p:clrMapOvr>
</p:sldLayout>
</file>

<file path=ppt/slideLayouts/slideLayout5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2_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80847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4AA8D32-FA00-0130-1804-B28996DC88E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61D4F41-A3F9-F109-E01F-BA86E788718D}"/>
              </a:ext>
            </a:extLst>
          </p:cNvPr>
          <p:cNvSpPr/>
          <p:nvPr userDrawn="1"/>
        </p:nvSpPr>
        <p:spPr>
          <a:xfrm>
            <a:off x="15288430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FEA44C8-A6B5-549E-4FDF-F1F65BE3997B}"/>
              </a:ext>
            </a:extLst>
          </p:cNvPr>
          <p:cNvSpPr/>
          <p:nvPr userDrawn="1"/>
        </p:nvSpPr>
        <p:spPr>
          <a:xfrm>
            <a:off x="10448508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5889082-8569-EFF9-C516-661DBE76FA4F}"/>
              </a:ext>
            </a:extLst>
          </p:cNvPr>
          <p:cNvSpPr/>
          <p:nvPr userDrawn="1"/>
        </p:nvSpPr>
        <p:spPr>
          <a:xfrm>
            <a:off x="5650982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 lvl="0"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143462F-F99B-D4C4-6CD2-A8E1DE400F7D}"/>
              </a:ext>
            </a:extLst>
          </p:cNvPr>
          <p:cNvSpPr/>
          <p:nvPr userDrawn="1"/>
        </p:nvSpPr>
        <p:spPr>
          <a:xfrm>
            <a:off x="818016" y="4899653"/>
            <a:ext cx="3978000" cy="3909240"/>
          </a:xfrm>
          <a:prstGeom prst="rect">
            <a:avLst/>
          </a:prstGeom>
          <a:gradFill>
            <a:gsLst>
              <a:gs pos="20000">
                <a:schemeClr val="accent1"/>
              </a:gs>
              <a:gs pos="70000">
                <a:schemeClr val="accent1">
                  <a:lumMod val="90000"/>
                  <a:lumOff val="1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0728846-BDDA-6206-5218-A81D6F18B241}"/>
              </a:ext>
            </a:extLst>
          </p:cNvPr>
          <p:cNvSpPr>
            <a:spLocks noChangeAspect="1"/>
          </p:cNvSpPr>
          <p:nvPr userDrawn="1"/>
        </p:nvSpPr>
        <p:spPr>
          <a:xfrm>
            <a:off x="2532945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DEE201F-31B4-F49A-B1EC-8B18367C8EDA}"/>
              </a:ext>
            </a:extLst>
          </p:cNvPr>
          <p:cNvSpPr>
            <a:spLocks noChangeAspect="1"/>
          </p:cNvSpPr>
          <p:nvPr userDrawn="1"/>
        </p:nvSpPr>
        <p:spPr>
          <a:xfrm>
            <a:off x="7365911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06374FC-51CA-0BC0-9749-6870907C4228}"/>
              </a:ext>
            </a:extLst>
          </p:cNvPr>
          <p:cNvSpPr>
            <a:spLocks noChangeAspect="1"/>
          </p:cNvSpPr>
          <p:nvPr userDrawn="1"/>
        </p:nvSpPr>
        <p:spPr>
          <a:xfrm>
            <a:off x="12163437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4CBA7E5-C565-D8DF-10AD-0493AE205ABB}"/>
              </a:ext>
            </a:extLst>
          </p:cNvPr>
          <p:cNvSpPr>
            <a:spLocks noChangeAspect="1"/>
          </p:cNvSpPr>
          <p:nvPr userDrawn="1"/>
        </p:nvSpPr>
        <p:spPr>
          <a:xfrm>
            <a:off x="17003359" y="4625456"/>
            <a:ext cx="548142" cy="5483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DF7EF53C-9204-0C79-1EDD-D8A60F355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6932" y="5405550"/>
            <a:ext cx="3328061" cy="305265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lang="it-IT" sz="2400" smtClean="0">
                <a:solidFill>
                  <a:schemeClr val="bg1"/>
                </a:solidFill>
              </a:defRPr>
            </a:lvl1pPr>
            <a:lvl2pPr>
              <a:defRPr lang="it-IT" smtClean="0"/>
            </a:lvl2pPr>
            <a:lvl3pPr>
              <a:defRPr lang="it-IT" smtClean="0"/>
            </a:lvl3pPr>
            <a:lvl4pPr>
              <a:defRPr lang="it-IT" smtClean="0"/>
            </a:lvl4pPr>
            <a:lvl5pPr>
              <a:defRPr lang="it-IT"/>
            </a:lvl5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6F6C1C24-D73D-1891-9E00-3CF12D87E0B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75951" y="5405550"/>
            <a:ext cx="3328061" cy="305265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lang="it-IT" sz="2400" smtClean="0">
                <a:solidFill>
                  <a:schemeClr val="bg1"/>
                </a:solidFill>
              </a:defRPr>
            </a:lvl1pPr>
            <a:lvl2pPr>
              <a:defRPr lang="it-IT" smtClean="0"/>
            </a:lvl2pPr>
            <a:lvl3pPr>
              <a:defRPr lang="it-IT" smtClean="0"/>
            </a:lvl3pPr>
            <a:lvl4pPr>
              <a:defRPr lang="it-IT" smtClean="0"/>
            </a:lvl4pPr>
            <a:lvl5pPr>
              <a:defRPr lang="it-IT"/>
            </a:lvl5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55BEFE9F-8CFE-4AE6-C4DC-A0C8AFE23D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73477" y="5405550"/>
            <a:ext cx="3328061" cy="305265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lang="it-IT" sz="2400" smtClean="0">
                <a:solidFill>
                  <a:schemeClr val="bg1"/>
                </a:solidFill>
              </a:defRPr>
            </a:lvl1pPr>
            <a:lvl2pPr>
              <a:defRPr lang="it-IT" smtClean="0"/>
            </a:lvl2pPr>
            <a:lvl3pPr>
              <a:defRPr lang="it-IT" smtClean="0"/>
            </a:lvl3pPr>
            <a:lvl4pPr>
              <a:defRPr lang="it-IT" smtClean="0"/>
            </a:lvl4pPr>
            <a:lvl5pPr>
              <a:defRPr lang="it-IT"/>
            </a:lvl5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186E7296-1E56-6B66-B2AA-3707476BF0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613399" y="5405550"/>
            <a:ext cx="3328061" cy="305265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lang="it-IT" sz="2400" smtClean="0">
                <a:solidFill>
                  <a:schemeClr val="bg1"/>
                </a:solidFill>
              </a:defRPr>
            </a:lvl1pPr>
            <a:lvl2pPr>
              <a:defRPr lang="it-IT" smtClean="0"/>
            </a:lvl2pPr>
            <a:lvl3pPr>
              <a:defRPr lang="it-IT" smtClean="0"/>
            </a:lvl3pPr>
            <a:lvl4pPr>
              <a:defRPr lang="it-IT" smtClean="0"/>
            </a:lvl4pPr>
            <a:lvl5pPr>
              <a:defRPr lang="it-IT"/>
            </a:lvl5pPr>
          </a:lstStyle>
          <a:p>
            <a:pPr lvl="0"/>
            <a:r>
              <a:rPr lang="es" dirty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557731246"/>
      </p:ext>
    </p:extLst>
  </p:cSld>
  <p:clrMapOvr>
    <a:masterClrMapping/>
  </p:clrMapOvr>
</p:sldLayout>
</file>

<file path=ppt/slideLayouts/slideLayout5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3_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18448416" cy="80847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4AA8D32-FA00-0130-1804-B28996DC88E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CFCB277-A1D0-67E9-FA0A-F36901CC282C}"/>
              </a:ext>
            </a:extLst>
          </p:cNvPr>
          <p:cNvSpPr/>
          <p:nvPr userDrawn="1"/>
        </p:nvSpPr>
        <p:spPr>
          <a:xfrm>
            <a:off x="15288430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D1B5BCF0-6BE2-BE4C-3D47-67737398B7AB}"/>
              </a:ext>
            </a:extLst>
          </p:cNvPr>
          <p:cNvSpPr/>
          <p:nvPr userDrawn="1"/>
        </p:nvSpPr>
        <p:spPr>
          <a:xfrm>
            <a:off x="10448508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431D4F2-BCD2-D402-65F6-24E536FE8810}"/>
              </a:ext>
            </a:extLst>
          </p:cNvPr>
          <p:cNvSpPr/>
          <p:nvPr userDrawn="1"/>
        </p:nvSpPr>
        <p:spPr>
          <a:xfrm>
            <a:off x="5650982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D5EEB3A-56E7-7AE5-E53E-A5FCACE0505E}"/>
              </a:ext>
            </a:extLst>
          </p:cNvPr>
          <p:cNvSpPr/>
          <p:nvPr userDrawn="1"/>
        </p:nvSpPr>
        <p:spPr>
          <a:xfrm>
            <a:off x="818016" y="4899653"/>
            <a:ext cx="3978000" cy="3909240"/>
          </a:xfrm>
          <a:prstGeom prst="rect">
            <a:avLst/>
          </a:prstGeom>
          <a:gradFill>
            <a:gsLst>
              <a:gs pos="19000">
                <a:schemeClr val="accent6"/>
              </a:gs>
              <a:gs pos="70000">
                <a:srgbClr val="F4F2F4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67C5E377-DDE9-BADF-CF89-6ABB949A7E41}"/>
              </a:ext>
            </a:extLst>
          </p:cNvPr>
          <p:cNvSpPr>
            <a:spLocks noChangeAspect="1"/>
          </p:cNvSpPr>
          <p:nvPr userDrawn="1"/>
        </p:nvSpPr>
        <p:spPr>
          <a:xfrm>
            <a:off x="2532945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5F1DC75-A187-077C-99AC-DACCFD2CE340}"/>
              </a:ext>
            </a:extLst>
          </p:cNvPr>
          <p:cNvSpPr>
            <a:spLocks noChangeAspect="1"/>
          </p:cNvSpPr>
          <p:nvPr userDrawn="1"/>
        </p:nvSpPr>
        <p:spPr>
          <a:xfrm>
            <a:off x="7365911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F137BC7-F3AC-3511-2F4C-33CA315DB7E0}"/>
              </a:ext>
            </a:extLst>
          </p:cNvPr>
          <p:cNvSpPr>
            <a:spLocks noChangeAspect="1"/>
          </p:cNvSpPr>
          <p:nvPr userDrawn="1"/>
        </p:nvSpPr>
        <p:spPr>
          <a:xfrm>
            <a:off x="12163437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8ABB9EC5-1F1B-09BD-EF1E-1292D5C561D0}"/>
              </a:ext>
            </a:extLst>
          </p:cNvPr>
          <p:cNvSpPr>
            <a:spLocks noChangeAspect="1"/>
          </p:cNvSpPr>
          <p:nvPr userDrawn="1"/>
        </p:nvSpPr>
        <p:spPr>
          <a:xfrm>
            <a:off x="17003359" y="4625456"/>
            <a:ext cx="548142" cy="548394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5BF44DD4-CAAA-7BFC-3695-C3D823A0F5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694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27" name="Segnaposto testo 4">
            <a:extLst>
              <a:ext uri="{FF2B5EF4-FFF2-40B4-BE49-F238E27FC236}">
                <a16:creationId xmlns:a16="http://schemas.microsoft.com/office/drawing/2014/main" id="{9FC11EE6-21C7-703C-CA3E-E88C52FBD4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75952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28" name="Segnaposto testo 4">
            <a:extLst>
              <a:ext uri="{FF2B5EF4-FFF2-40B4-BE49-F238E27FC236}">
                <a16:creationId xmlns:a16="http://schemas.microsoft.com/office/drawing/2014/main" id="{32CE9EA2-5478-F27A-9A4A-0B70B88F37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73478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  <p:sp>
        <p:nvSpPr>
          <p:cNvPr id="29" name="Segnaposto testo 4">
            <a:extLst>
              <a:ext uri="{FF2B5EF4-FFF2-40B4-BE49-F238E27FC236}">
                <a16:creationId xmlns:a16="http://schemas.microsoft.com/office/drawing/2014/main" id="{FCA2EC61-9189-4324-68AC-7219AC7D56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613400" y="5405550"/>
            <a:ext cx="3328060" cy="305265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" dirty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877597674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a14="http://schemas.microsoft.com/office/drawing/2010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Cover +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9AE4BD5-21D6-724E-B546-6E38FB95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7"/>
            <a:ext cx="20104099" cy="11308555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7819" y="2847385"/>
            <a:ext cx="9227080" cy="398650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"/>
              <a:t>Haga clic para agregar título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0AA660-48D6-5841-9A8E-8426FB53C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-10837"/>
          <a:stretch/>
        </p:blipFill>
        <p:spPr>
          <a:xfrm>
            <a:off x="824970" y="9604715"/>
            <a:ext cx="3838470" cy="8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84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2 Colum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8B2DE8F3-EF5F-C54D-AE9F-EE72C019D3E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378075"/>
            <a:ext cx="8616343" cy="7391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05BA3B37-E475-9F49-8FCA-184A2F07D281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652969" y="2378075"/>
            <a:ext cx="8616343" cy="7391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48123F94-9B1F-0858-694B-1410238A6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D3AB748A-B65A-D974-D515-563ADA7788F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276515209"/>
      </p:ext>
    </p:extLst>
  </p:cSld>
  <p:clrMapOvr>
    <a:masterClrMapping/>
  </p:clrMapOvr>
</p:sldLayout>
</file>

<file path=ppt/slideLayouts/slideLayout6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3 Colum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1989B72D-997C-2F4D-A13C-19E0B49478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404138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2ABABFC0-1482-DC4B-B281-396E2D42C9E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3983306" y="2378075"/>
            <a:ext cx="5290081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39F11A3C-CA21-AA67-7A39-35BBF1E3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87415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032EAA8-4B0F-B866-55D1-F72D95FD6CCC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921273428"/>
      </p:ext>
    </p:extLst>
  </p:cSld>
  <p:clrMapOvr>
    <a:masterClrMapping/>
  </p:clrMapOvr>
</p:sldLayout>
</file>

<file path=ppt/slideLayouts/slideLayout6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Video 16:9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47CF0-C5EF-F14B-828B-EAE15B4C7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/>
          <a:lstStyle/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CDA17187-B78F-264B-B96D-074A00183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16200000">
            <a:off x="14332254" y="4787065"/>
            <a:ext cx="8890530" cy="9917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texto</a:t>
            </a:r>
            <a:endParaRPr/>
          </a:p>
        </p:txBody>
      </p:sp>
      <p:sp>
        <p:nvSpPr>
          <p:cNvPr id="2" name="Segnaposto risorsa multimediale 10">
            <a:extLst>
              <a:ext uri="{FF2B5EF4-FFF2-40B4-BE49-F238E27FC236}">
                <a16:creationId xmlns:a16="http://schemas.microsoft.com/office/drawing/2014/main" id="{A5C77C7D-247D-1B0C-8C00-3D4BDEC9D17A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2149356" y="854076"/>
            <a:ext cx="15805389" cy="8874123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2508025"/>
      </p:ext>
    </p:extLst>
  </p:cSld>
  <p:clrMapOvr>
    <a:masterClrMapping/>
  </p:clrMapOvr>
</p:sldLayout>
</file>

<file path=ppt/slideLayouts/slideLayout6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Video 4:3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47CF0-C5EF-F14B-828B-EAE15B4C7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/>
          <a:lstStyle/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CDA17187-B78F-264B-B96D-074A00183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16200000">
            <a:off x="14332254" y="4787065"/>
            <a:ext cx="8890530" cy="9917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"/>
              <a:t>Haga clic para agregar texto</a:t>
            </a:r>
          </a:p>
        </p:txBody>
      </p:sp>
      <p:sp>
        <p:nvSpPr>
          <p:cNvPr id="2" name="Segnaposto risorsa multimediale 10">
            <a:extLst>
              <a:ext uri="{FF2B5EF4-FFF2-40B4-BE49-F238E27FC236}">
                <a16:creationId xmlns:a16="http://schemas.microsoft.com/office/drawing/2014/main" id="{375AF658-100B-A944-0987-3C891F30C697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158895" y="854076"/>
            <a:ext cx="11786308" cy="8874123"/>
          </a:xfrm>
          <a:prstGeom prst="rect">
            <a:avLst/>
          </a:prstGeom>
          <a:effectLst/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426618"/>
      </p:ext>
    </p:extLst>
  </p:cSld>
  <p:clrMapOvr>
    <a:masterClrMapping/>
  </p:clrMapOvr>
</p:sldLayout>
</file>

<file path=ppt/slideLayouts/slideLayout6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+ 1 Asse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30919E38-EC4F-9A45-8ED2-C619C579A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0"/>
            <a:ext cx="10052050" cy="1130935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C70F9A79-1066-8EBD-A8C7-E9F801B7A06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5" name="Titolo 6">
            <a:extLst>
              <a:ext uri="{FF2B5EF4-FFF2-40B4-BE49-F238E27FC236}">
                <a16:creationId xmlns:a16="http://schemas.microsoft.com/office/drawing/2014/main" id="{C0854208-7ACE-8E1A-CEC4-F83DF61747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FA46394-15EC-30AF-C5A7-3009F521E83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51502808"/>
      </p:ext>
    </p:extLst>
  </p:cSld>
  <p:clrMapOvr>
    <a:masterClrMapping/>
  </p:clrMapOvr>
</p:sldLayout>
</file>

<file path=ppt/slideLayouts/slideLayout6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+ 2 Asse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6D8352DA-1A49-FA42-8CB9-219963D241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-1"/>
            <a:ext cx="10052050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71CF87D-89AA-2C44-B7D4-3853DC11CC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5654674"/>
            <a:ext cx="1005205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15152EEA-36F0-8222-7323-4E30E69DC8A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6722EB7D-FC0B-1CD1-C52C-A1233764F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283335CC-5CD3-8129-8AB0-C600A6306E1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307082619"/>
      </p:ext>
    </p:extLst>
  </p:cSld>
  <p:clrMapOvr>
    <a:masterClrMapping/>
  </p:clrMapOvr>
</p:sldLayout>
</file>

<file path=ppt/slideLayouts/slideLayout6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+ 3 Asse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6D8352DA-1A49-FA42-8CB9-219963D241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0" y="-1"/>
            <a:ext cx="4925822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71CF87D-89AA-2C44-B7D4-3853DC11CC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0" y="5653608"/>
            <a:ext cx="10052050" cy="565574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15152EEA-36F0-8222-7323-4E30E69DC8A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6722EB7D-FC0B-1CD1-C52C-A1233764F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F1554001-7137-8949-B976-E38AD228B7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977872" y="-1066"/>
            <a:ext cx="5126228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3" name="Segnaposto immagine 7">
            <a:extLst>
              <a:ext uri="{FF2B5EF4-FFF2-40B4-BE49-F238E27FC236}">
                <a16:creationId xmlns:a16="http://schemas.microsoft.com/office/drawing/2014/main" id="{DFDA8DAF-9466-CB53-6BE4-E99F6D981B8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541346567"/>
      </p:ext>
    </p:extLst>
  </p:cSld>
  <p:clrMapOvr>
    <a:masterClrMapping/>
  </p:clrMapOvr>
</p:sldLayout>
</file>

<file path=ppt/slideLayouts/slideLayout6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xt + 4 Asse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immagine 2">
            <a:extLst>
              <a:ext uri="{FF2B5EF4-FFF2-40B4-BE49-F238E27FC236}">
                <a16:creationId xmlns:a16="http://schemas.microsoft.com/office/drawing/2014/main" id="{891A0D7A-50AE-BA49-8538-CB51641334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52051" y="-1"/>
            <a:ext cx="5025600" cy="565467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5C6029E-4465-5F49-B370-1BFD7B149A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52051" y="5654675"/>
            <a:ext cx="502560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3" name="Segnaposto immagine 2">
            <a:extLst>
              <a:ext uri="{FF2B5EF4-FFF2-40B4-BE49-F238E27FC236}">
                <a16:creationId xmlns:a16="http://schemas.microsoft.com/office/drawing/2014/main" id="{5DD03AC0-7C70-174B-BB00-FF5ECD3F7F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078500" y="0"/>
            <a:ext cx="502560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73DB8139-AE74-6648-97DC-782FB3C968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078500" y="5654675"/>
            <a:ext cx="5025600" cy="565467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3" name="Holder 3">
            <a:extLst>
              <a:ext uri="{FF2B5EF4-FFF2-40B4-BE49-F238E27FC236}">
                <a16:creationId xmlns:a16="http://schemas.microsoft.com/office/drawing/2014/main" id="{F5FCF482-89D6-0E54-F8CA-7DA4E33F6A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69" y="2612535"/>
            <a:ext cx="8084079" cy="73152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DCE2AF19-AEBB-CD82-B0D2-0D44AF64A9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8084079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938D832B-9A8C-22D4-B215-A244579237A0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390464460"/>
      </p:ext>
    </p:extLst>
  </p:cSld>
  <p:clrMapOvr>
    <a:masterClrMapping/>
  </p:clrMapOvr>
</p:sldLayout>
</file>

<file path=ppt/slideLayouts/slideLayout6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3 column Asset +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98CD3DD1-7825-3E43-B0BB-D0163E90E65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24970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1989B72D-997C-2F4D-A13C-19E0B49478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404138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2ABABFC0-1482-DC4B-B281-396E2D42C9E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3983306" y="6645275"/>
            <a:ext cx="5290081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4E8F1614-077A-0545-9B39-1B427C78CA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4969" y="2231491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3" name="Segnaposto immagine 2">
            <a:extLst>
              <a:ext uri="{FF2B5EF4-FFF2-40B4-BE49-F238E27FC236}">
                <a16:creationId xmlns:a16="http://schemas.microsoft.com/office/drawing/2014/main" id="{D50295E4-0128-D647-9E8F-BD40ABED83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4138" y="2231491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60D691A3-0FCF-3446-AAD6-74073E50E23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983306" y="2231491"/>
            <a:ext cx="5290080" cy="4038600"/>
          </a:xfrm>
          <a:prstGeom prst="rect">
            <a:avLst/>
          </a:prstGeo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3" name="Titolo 6">
            <a:extLst>
              <a:ext uri="{FF2B5EF4-FFF2-40B4-BE49-F238E27FC236}">
                <a16:creationId xmlns:a16="http://schemas.microsoft.com/office/drawing/2014/main" id="{5F1B3EBA-9766-CC6B-F876-1B5FD25A3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3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4A987D6E-CA28-2FE2-722B-D803908FC2A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3193821999"/>
      </p:ext>
    </p:extLst>
  </p:cSld>
  <p:clrMapOvr>
    <a:masterClrMapping/>
  </p:clrMapOvr>
</p:sldLayout>
</file>

<file path=ppt/slideLayouts/slideLayout6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 Product + 3 Detail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41FEE0-672D-E045-B102-D8C8874F7C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566651" y="1997076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/>
            <a:endParaRPr lang="it-IT"/>
          </a:p>
        </p:txBody>
      </p:sp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6CCC05C5-F51F-0C43-BA57-629BA85479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66651" y="4854323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/>
            <a:endParaRPr lang="it-IT"/>
          </a:p>
        </p:txBody>
      </p:sp>
      <p:sp>
        <p:nvSpPr>
          <p:cNvPr id="16" name="Segnaposto immagine 2">
            <a:extLst>
              <a:ext uri="{FF2B5EF4-FFF2-40B4-BE49-F238E27FC236}">
                <a16:creationId xmlns:a16="http://schemas.microsoft.com/office/drawing/2014/main" id="{68405C44-C68D-F24E-A879-94AEBF9B3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66651" y="7711570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/>
            <a:endParaRPr lang="it-IT"/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8643B75-F412-3B49-97C9-3085C5ACF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64331" y="2753318"/>
            <a:ext cx="410760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"/>
              <a:t>Haga clic para agregar texto</a:t>
            </a:r>
          </a:p>
        </p:txBody>
      </p:sp>
      <p:sp>
        <p:nvSpPr>
          <p:cNvPr id="18" name="Segnaposto testo 16">
            <a:extLst>
              <a:ext uri="{FF2B5EF4-FFF2-40B4-BE49-F238E27FC236}">
                <a16:creationId xmlns:a16="http://schemas.microsoft.com/office/drawing/2014/main" id="{307CD355-FE52-3B43-AD91-63114FF55C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64331" y="5610565"/>
            <a:ext cx="410760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"/>
              <a:t>Haga clic para agregar texto</a:t>
            </a:r>
          </a:p>
        </p:txBody>
      </p:sp>
      <p:sp>
        <p:nvSpPr>
          <p:cNvPr id="19" name="Segnaposto testo 16">
            <a:extLst>
              <a:ext uri="{FF2B5EF4-FFF2-40B4-BE49-F238E27FC236}">
                <a16:creationId xmlns:a16="http://schemas.microsoft.com/office/drawing/2014/main" id="{9A32D311-83F8-CE41-B85C-BCCE5BB1C3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64331" y="8467812"/>
            <a:ext cx="410760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"/>
              <a:t>Haga clic para agregar texto</a:t>
            </a:r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A6D9E027-4E3A-3F42-88BB-B7482540EE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79451" y="2850471"/>
            <a:ext cx="11584800" cy="577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5FD5538F-8FCB-167A-0F32-F0041BA9C7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B8E3E733-0689-5245-AB63-2ECE0EC3449B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sp>
        <p:nvSpPr>
          <p:cNvPr id="6" name="Titolo 6">
            <a:extLst>
              <a:ext uri="{FF2B5EF4-FFF2-40B4-BE49-F238E27FC236}">
                <a16:creationId xmlns:a16="http://schemas.microsoft.com/office/drawing/2014/main" id="{EFD223D2-914B-610E-7276-5234D4D381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3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2213981719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Cover + Title + Br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7">
            <a:extLst>
              <a:ext uri="{FF2B5EF4-FFF2-40B4-BE49-F238E27FC236}">
                <a16:creationId xmlns:a16="http://schemas.microsoft.com/office/drawing/2014/main" id="{AA4E21C6-4199-C742-9AA8-D7CF1D4FB8D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804726" y="8582487"/>
            <a:ext cx="2494645" cy="16432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EEA80991-7D61-A7B3-72D7-1A4702C3D1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8509" y="2111375"/>
            <a:ext cx="9227080" cy="604788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"/>
              <a:t>Haga clic para agregar título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6ECAB3E-3371-251A-FCF4-980D05A32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-1" r="-4047" b="-14467"/>
          <a:stretch/>
        </p:blipFill>
        <p:spPr>
          <a:xfrm>
            <a:off x="8320458" y="1083619"/>
            <a:ext cx="3603318" cy="10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 Product + 6 Detail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41FEE0-672D-E045-B102-D8C8874F7C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972848" y="1997078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5" name="Segnaposto immagine 2">
            <a:extLst>
              <a:ext uri="{FF2B5EF4-FFF2-40B4-BE49-F238E27FC236}">
                <a16:creationId xmlns:a16="http://schemas.microsoft.com/office/drawing/2014/main" id="{6CCC05C5-F51F-0C43-BA57-629BA85479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972848" y="4854325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6" name="Segnaposto immagine 2">
            <a:extLst>
              <a:ext uri="{FF2B5EF4-FFF2-40B4-BE49-F238E27FC236}">
                <a16:creationId xmlns:a16="http://schemas.microsoft.com/office/drawing/2014/main" id="{68405C44-C68D-F24E-A879-94AEBF9B3E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972848" y="7711572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8643B75-F412-3B49-97C9-3085C5ACF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69071" y="2753320"/>
            <a:ext cx="270286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"/>
              <a:t>Haga clic para agregar texto</a:t>
            </a:r>
          </a:p>
        </p:txBody>
      </p:sp>
      <p:sp>
        <p:nvSpPr>
          <p:cNvPr id="18" name="Segnaposto testo 16">
            <a:extLst>
              <a:ext uri="{FF2B5EF4-FFF2-40B4-BE49-F238E27FC236}">
                <a16:creationId xmlns:a16="http://schemas.microsoft.com/office/drawing/2014/main" id="{307CD355-FE52-3B43-AD91-63114FF55C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569071" y="5610567"/>
            <a:ext cx="2702861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"/>
              <a:t>Haga clic para agregar texto</a:t>
            </a:r>
          </a:p>
        </p:txBody>
      </p:sp>
      <p:sp>
        <p:nvSpPr>
          <p:cNvPr id="19" name="Segnaposto testo 16">
            <a:extLst>
              <a:ext uri="{FF2B5EF4-FFF2-40B4-BE49-F238E27FC236}">
                <a16:creationId xmlns:a16="http://schemas.microsoft.com/office/drawing/2014/main" id="{9A32D311-83F8-CE41-B85C-BCCE5BB1C3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569071" y="8467814"/>
            <a:ext cx="2702861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"/>
              <a:t>Haga clic para agregar texto</a:t>
            </a:r>
          </a:p>
        </p:txBody>
      </p:sp>
      <p:sp>
        <p:nvSpPr>
          <p:cNvPr id="26" name="Segnaposto immagine 2">
            <a:extLst>
              <a:ext uri="{FF2B5EF4-FFF2-40B4-BE49-F238E27FC236}">
                <a16:creationId xmlns:a16="http://schemas.microsoft.com/office/drawing/2014/main" id="{B3CE21FF-D83E-1D45-BA55-139B2B3514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08734" y="1997078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27" name="Segnaposto immagine 2">
            <a:extLst>
              <a:ext uri="{FF2B5EF4-FFF2-40B4-BE49-F238E27FC236}">
                <a16:creationId xmlns:a16="http://schemas.microsoft.com/office/drawing/2014/main" id="{3AAF7583-C009-7647-BCCD-08AB2E6007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8734" y="4854325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28" name="Segnaposto immagine 2">
            <a:extLst>
              <a:ext uri="{FF2B5EF4-FFF2-40B4-BE49-F238E27FC236}">
                <a16:creationId xmlns:a16="http://schemas.microsoft.com/office/drawing/2014/main" id="{4272B04B-E546-0F43-9A26-725EBCCF94F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08734" y="7711572"/>
            <a:ext cx="2134107" cy="213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29" name="Segnaposto testo 16">
            <a:extLst>
              <a:ext uri="{FF2B5EF4-FFF2-40B4-BE49-F238E27FC236}">
                <a16:creationId xmlns:a16="http://schemas.microsoft.com/office/drawing/2014/main" id="{3B618A8A-AC9D-4D4E-89AF-C9A474D95E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04959" y="2753320"/>
            <a:ext cx="2702860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"/>
              <a:t>Haga clic para agregar texto</a:t>
            </a:r>
          </a:p>
        </p:txBody>
      </p:sp>
      <p:sp>
        <p:nvSpPr>
          <p:cNvPr id="30" name="Segnaposto testo 16">
            <a:extLst>
              <a:ext uri="{FF2B5EF4-FFF2-40B4-BE49-F238E27FC236}">
                <a16:creationId xmlns:a16="http://schemas.microsoft.com/office/drawing/2014/main" id="{BEA67C0B-3F55-8042-8076-832970139A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04955" y="5610567"/>
            <a:ext cx="2702861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"/>
              <a:t>Haga clic para agregar texto</a:t>
            </a:r>
          </a:p>
        </p:txBody>
      </p:sp>
      <p:sp>
        <p:nvSpPr>
          <p:cNvPr id="31" name="Segnaposto testo 16">
            <a:extLst>
              <a:ext uri="{FF2B5EF4-FFF2-40B4-BE49-F238E27FC236}">
                <a16:creationId xmlns:a16="http://schemas.microsoft.com/office/drawing/2014/main" id="{70A2505B-BFAD-044E-8BC2-06DB18D7F9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4955" y="8467814"/>
            <a:ext cx="2702861" cy="137786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"/>
              <a:t>Haga clic para agregar texto</a:t>
            </a:r>
          </a:p>
        </p:txBody>
      </p:sp>
      <p:sp>
        <p:nvSpPr>
          <p:cNvPr id="32" name="Segnaposto immagine 21">
            <a:extLst>
              <a:ext uri="{FF2B5EF4-FFF2-40B4-BE49-F238E27FC236}">
                <a16:creationId xmlns:a16="http://schemas.microsoft.com/office/drawing/2014/main" id="{AC4C814F-9C85-E245-8B4F-9E21826711F8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-161649" y="3519454"/>
            <a:ext cx="8370812" cy="417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2" name="Holder 6">
            <a:extLst>
              <a:ext uri="{FF2B5EF4-FFF2-40B4-BE49-F238E27FC236}">
                <a16:creationId xmlns:a16="http://schemas.microsoft.com/office/drawing/2014/main" id="{AC89A30A-9F24-45D3-5FDE-C55022C807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immagine 7">
            <a:extLst>
              <a:ext uri="{FF2B5EF4-FFF2-40B4-BE49-F238E27FC236}">
                <a16:creationId xmlns:a16="http://schemas.microsoft.com/office/drawing/2014/main" id="{21E29E8E-A122-D217-0A12-754C53162C9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sp>
        <p:nvSpPr>
          <p:cNvPr id="6" name="Titolo 6">
            <a:extLst>
              <a:ext uri="{FF2B5EF4-FFF2-40B4-BE49-F238E27FC236}">
                <a16:creationId xmlns:a16="http://schemas.microsoft.com/office/drawing/2014/main" id="{FFF9E1E0-634C-2DE9-D2C4-AB911E8B7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3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4273774675"/>
      </p:ext>
    </p:extLst>
  </p:cSld>
  <p:clrMapOvr>
    <a:masterClrMapping/>
  </p:clrMapOvr>
</p:sldLayout>
</file>

<file path=ppt/slideLayouts/slideLayout71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Key Learning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3D8A5E0-206A-02C1-53D1-70D9D4E71F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EFC623D-E606-366D-4756-3358A031CE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65654" y="902093"/>
            <a:ext cx="6946487" cy="9825917"/>
          </a:xfrm>
          <a:prstGeom prst="rect">
            <a:avLst/>
          </a:prstGeom>
        </p:spPr>
      </p:pic>
      <p:sp>
        <p:nvSpPr>
          <p:cNvPr id="5" name="Holder 3">
            <a:extLst>
              <a:ext uri="{FF2B5EF4-FFF2-40B4-BE49-F238E27FC236}">
                <a16:creationId xmlns:a16="http://schemas.microsoft.com/office/drawing/2014/main" id="{6D82B625-50D1-8198-9972-1CA508DBAC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26001" y="3073341"/>
            <a:ext cx="14447386" cy="5791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7946B31A-6383-A12A-3395-B21FFB7C201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6118" y="2819400"/>
            <a:ext cx="2814917" cy="6115050"/>
          </a:xfrm>
          <a:prstGeom prst="roundRect">
            <a:avLst>
              <a:gd name="adj" fmla="val 11505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809604"/>
      </p:ext>
    </p:extLst>
  </p:cSld>
  <p:clrMapOvr>
    <a:masterClrMapping/>
  </p:clrMapOvr>
</p:sldLayout>
</file>

<file path=ppt/slideLayouts/slideLayout72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2_Key Learning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3D8A5E0-206A-02C1-53D1-70D9D4E71F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pic>
        <p:nvPicPr>
          <p:cNvPr id="3" name="Immagine 2" descr="Imagen que contiene texto, computadora portátil, computadora, interior&#10;&#10;Descripción generada automáticamente">
            <a:extLst>
              <a:ext uri="{FF2B5EF4-FFF2-40B4-BE49-F238E27FC236}">
                <a16:creationId xmlns:a16="http://schemas.microsoft.com/office/drawing/2014/main" id="{A60D5112-E2B1-589D-4290-3ECBE93D2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532" y="-1417466"/>
            <a:ext cx="12602093" cy="17825866"/>
          </a:xfrm>
          <a:prstGeom prst="rect">
            <a:avLst/>
          </a:prstGeom>
        </p:spPr>
      </p:pic>
      <p:sp>
        <p:nvSpPr>
          <p:cNvPr id="5" name="Segnaposto immagine 7">
            <a:extLst>
              <a:ext uri="{FF2B5EF4-FFF2-40B4-BE49-F238E27FC236}">
                <a16:creationId xmlns:a16="http://schemas.microsoft.com/office/drawing/2014/main" id="{64EA67C0-69B7-C01A-704C-00D4B1C3452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940592" y="2853690"/>
            <a:ext cx="8708854" cy="5429698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468014"/>
      </p:ext>
    </p:extLst>
  </p:cSld>
  <p:clrMapOvr>
    <a:masterClrMapping/>
  </p:clrMapOvr>
</p:sldLayout>
</file>

<file path=ppt/slideLayouts/slideLayout7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3_Key Learning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3D8A5E0-206A-02C1-53D1-70D9D4E71F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pic>
        <p:nvPicPr>
          <p:cNvPr id="7" name="Immagine 6" descr="Imagen que contiene monitor, pantalla, oscuro, imagen&#10;&#10;Descripción generada automáticamente">
            <a:extLst>
              <a:ext uri="{FF2B5EF4-FFF2-40B4-BE49-F238E27FC236}">
                <a16:creationId xmlns:a16="http://schemas.microsoft.com/office/drawing/2014/main" id="{E49D44A6-769B-6F34-B89E-D83A9775E3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7488" y="-1945575"/>
            <a:ext cx="11969123" cy="16966333"/>
          </a:xfrm>
          <a:prstGeom prst="rect">
            <a:avLst/>
          </a:prstGeom>
        </p:spPr>
      </p:pic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1448180-6BE5-DF4D-05AC-F153E126BF6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56039" y="2470127"/>
            <a:ext cx="5824932" cy="7753581"/>
          </a:xfrm>
          <a:prstGeom prst="roundRect">
            <a:avLst>
              <a:gd name="adj" fmla="val 1264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8670804"/>
      </p:ext>
    </p:extLst>
  </p:cSld>
  <p:clrMapOvr>
    <a:masterClrMapping/>
  </p:clrMapOvr>
</p:sldLayout>
</file>

<file path=ppt/slideLayouts/slideLayout7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4_Key Learning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18E96EAA-06CF-22B3-A98A-2AFDF8F68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969" y="273560"/>
            <a:ext cx="16136447" cy="169226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4500" b="0" i="0" spc="0">
                <a:solidFill>
                  <a:srgbClr val="010813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/>
            <a:r>
              <a:rPr lang="es"/>
              <a:t>Haga clic para agregar título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3D8A5E0-206A-02C1-53D1-70D9D4E71F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7139137" y="515396"/>
            <a:ext cx="2134250" cy="141869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E32DEE-2DD2-577A-D106-9467D3680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5900" y="-1557470"/>
            <a:ext cx="9728200" cy="13789806"/>
          </a:xfrm>
          <a:prstGeom prst="rect">
            <a:avLst/>
          </a:prstGeom>
        </p:spPr>
      </p:pic>
      <p:sp>
        <p:nvSpPr>
          <p:cNvPr id="5" name="Holder 3">
            <a:extLst>
              <a:ext uri="{FF2B5EF4-FFF2-40B4-BE49-F238E27FC236}">
                <a16:creationId xmlns:a16="http://schemas.microsoft.com/office/drawing/2014/main" id="{BB625F22-D18D-2961-34C0-12BE497FEC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4969" y="3073341"/>
            <a:ext cx="9227081" cy="5791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rgbClr val="01081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"/>
              <a:t>Haga clic para agregar texto</a:t>
            </a:r>
          </a:p>
          <a:p>
            <a:pPr/>
            <a:endParaRPr/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5E25D9F2-9F37-9C9C-A713-10D1E178B32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985437" y="3545914"/>
            <a:ext cx="3752473" cy="4988486"/>
          </a:xfrm>
          <a:prstGeom prst="roundRect">
            <a:avLst>
              <a:gd name="adj" fmla="val 1947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7D2FBD97-8EE0-0E08-485D-52769666246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45586" y="4966941"/>
            <a:ext cx="3752473" cy="4988486"/>
          </a:xfrm>
          <a:prstGeom prst="roundRect">
            <a:avLst>
              <a:gd name="adj" fmla="val 1947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9" name="Segnaposto immagine 7">
            <a:extLst>
              <a:ext uri="{FF2B5EF4-FFF2-40B4-BE49-F238E27FC236}">
                <a16:creationId xmlns:a16="http://schemas.microsoft.com/office/drawing/2014/main" id="{95714A47-E9A7-58EA-8D7C-8E6B05C0696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5636855" y="2596257"/>
            <a:ext cx="3395554" cy="1598102"/>
          </a:xfrm>
          <a:prstGeom prst="roundRect">
            <a:avLst>
              <a:gd name="adj" fmla="val 11541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  <p:sp>
        <p:nvSpPr>
          <p:cNvPr id="10" name="Segnaposto immagine 7">
            <a:extLst>
              <a:ext uri="{FF2B5EF4-FFF2-40B4-BE49-F238E27FC236}">
                <a16:creationId xmlns:a16="http://schemas.microsoft.com/office/drawing/2014/main" id="{29A0EB3B-12A5-7313-7720-87077A5578E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rot="5400000">
            <a:off x="14782111" y="5886569"/>
            <a:ext cx="3769748" cy="1785861"/>
          </a:xfrm>
          <a:prstGeom prst="roundRect">
            <a:avLst>
              <a:gd name="adj" fmla="val 11541"/>
            </a:avLst>
          </a:prstGeom>
          <a:noFill/>
          <a:effectLst/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</a:lstStyle>
          <a:p>
            <a:pPr/>
            <a:r>
              <a:rPr lang="es" err="1"/>
              <a:t>Activo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556101"/>
      </p:ext>
    </p:extLst>
  </p:cSld>
  <p:clrMapOvr>
    <a:masterClrMapping/>
  </p:clrMapOvr>
</p:sldLayout>
</file>

<file path=ppt/slideLayouts/slideLayout7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obj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:a16="http://schemas.microsoft.com/office/drawing/2014/main" id="{8046CBC1-3407-BF5C-7CDA-DB1DB9C58F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278192"/>
      </p:ext>
    </p:extLst>
  </p:cSld>
  <p:clrMapOvr>
    <a:masterClrMapping/>
  </p:clrMapOvr>
</p:sldLayout>
</file>

<file path=ppt/slideLayouts/slideLayout7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cons s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1C5D00F-924A-4E79-A7B5-3127803EE7F2}"/>
              </a:ext>
            </a:extLst>
          </p:cNvPr>
          <p:cNvSpPr txBox="1">
            <a:spLocks/>
          </p:cNvSpPr>
          <p:nvPr userDrawn="1"/>
        </p:nvSpPr>
        <p:spPr>
          <a:xfrm>
            <a:off x="523956" y="459094"/>
            <a:ext cx="19055363" cy="5710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/>
            <a:r>
              <a:rPr lang="es" sz="4123" b="0"/>
              <a:t>Iconos 1 / 3</a:t>
            </a:r>
          </a:p>
        </p:txBody>
      </p:sp>
      <p:pic>
        <p:nvPicPr>
          <p:cNvPr id="6" name="Screenshot 2021-11-19 at 4.37.08 PM.png" descr="Captura de pantalla 19/11/2021 4.37.08 PM.png">
            <a:extLst>
              <a:ext uri="{FF2B5EF4-FFF2-40B4-BE49-F238E27FC236}">
                <a16:creationId xmlns:a16="http://schemas.microsoft.com/office/drawing/2014/main" id="{DB8C9430-B3B5-4F32-AE8B-A9DF96E2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168"/>
          <a:stretch>
            <a:fillRect/>
          </a:stretch>
        </p:blipFill>
        <p:spPr>
          <a:xfrm>
            <a:off x="746962" y="1351408"/>
            <a:ext cx="18341550" cy="8967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4765625"/>
      </p:ext>
    </p:extLst>
  </p:cSld>
  <p:clrMapOvr>
    <a:masterClrMapping/>
  </p:clrMapOvr>
</p:sldLayout>
</file>

<file path=ppt/slideLayouts/slideLayout7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cons s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1C5D00F-924A-4E79-A7B5-3127803EE7F2}"/>
              </a:ext>
            </a:extLst>
          </p:cNvPr>
          <p:cNvSpPr txBox="1">
            <a:spLocks/>
          </p:cNvSpPr>
          <p:nvPr userDrawn="1"/>
        </p:nvSpPr>
        <p:spPr>
          <a:xfrm>
            <a:off x="523956" y="459094"/>
            <a:ext cx="19055363" cy="5710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/>
            <a:r>
              <a:rPr lang="es" sz="4123" b="0"/>
              <a:t>Iconos 2 / 3</a:t>
            </a:r>
          </a:p>
        </p:txBody>
      </p:sp>
      <p:pic>
        <p:nvPicPr>
          <p:cNvPr id="7" name="Screenshot 2021-11-19 at 4.37.15 PM.png" descr="Captura de pantalla 19/11/2021 4.37.15 PM.png">
            <a:extLst>
              <a:ext uri="{FF2B5EF4-FFF2-40B4-BE49-F238E27FC236}">
                <a16:creationId xmlns:a16="http://schemas.microsoft.com/office/drawing/2014/main" id="{9ADE9A16-1CCD-4835-8DDB-EDE144511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118" b="242"/>
          <a:stretch>
            <a:fillRect/>
          </a:stretch>
        </p:blipFill>
        <p:spPr>
          <a:xfrm>
            <a:off x="911407" y="1351408"/>
            <a:ext cx="18147258" cy="8967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5610449"/>
      </p:ext>
    </p:extLst>
  </p:cSld>
  <p:clrMapOvr>
    <a:masterClrMapping/>
  </p:clrMapOvr>
</p:sldLayout>
</file>

<file path=ppt/slideLayouts/slideLayout7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cons se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1C5D00F-924A-4E79-A7B5-3127803EE7F2}"/>
              </a:ext>
            </a:extLst>
          </p:cNvPr>
          <p:cNvSpPr txBox="1">
            <a:spLocks/>
          </p:cNvSpPr>
          <p:nvPr userDrawn="1"/>
        </p:nvSpPr>
        <p:spPr>
          <a:xfrm>
            <a:off x="523956" y="459094"/>
            <a:ext cx="19055363" cy="5710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/>
            <a:r>
              <a:rPr lang="es" sz="4123" b="0"/>
              <a:t>Iconos 3 / 3</a:t>
            </a:r>
          </a:p>
        </p:txBody>
      </p:sp>
      <p:pic>
        <p:nvPicPr>
          <p:cNvPr id="8" name="Screenshot 2021-11-19 at 4.37.21 PM.png" descr="Captura de pantalla 19/11/2021 4.37.21 PM.png">
            <a:extLst>
              <a:ext uri="{FF2B5EF4-FFF2-40B4-BE49-F238E27FC236}">
                <a16:creationId xmlns:a16="http://schemas.microsoft.com/office/drawing/2014/main" id="{4EE65B22-43EE-4FC9-83B1-790AF5D6E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45" r="856" b="14607"/>
          <a:stretch/>
        </p:blipFill>
        <p:spPr>
          <a:xfrm>
            <a:off x="901170" y="1854999"/>
            <a:ext cx="18184487" cy="7746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6306765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Cover + Title + Bra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00325B2-22F1-C840-A730-39570F4BB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-4500" b="1737"/>
          <a:stretch/>
        </p:blipFill>
        <p:spPr>
          <a:xfrm>
            <a:off x="824970" y="1083620"/>
            <a:ext cx="3619014" cy="882269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474F84-7885-1C4F-8735-8E8BE7C973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7819" y="2817888"/>
            <a:ext cx="9227080" cy="398650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200" spc="0">
                <a:solidFill>
                  <a:srgbClr val="F9F9F9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"/>
              <a:t>Haga clic para agregar título</a:t>
            </a:r>
          </a:p>
        </p:txBody>
      </p:sp>
      <p:sp>
        <p:nvSpPr>
          <p:cNvPr id="10" name="Segnaposto immagine 7">
            <a:extLst>
              <a:ext uri="{FF2B5EF4-FFF2-40B4-BE49-F238E27FC236}">
                <a16:creationId xmlns:a16="http://schemas.microsoft.com/office/drawing/2014/main" id="{AA4E21C6-4199-C742-9AA8-D7CF1D4FB8D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24970" y="6833888"/>
            <a:ext cx="3463182" cy="22812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/>
            <a:r>
              <a:rPr lang="es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2298456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 userDrawn="1">
  <p:cSld name="Presenta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1F20E-B1C0-5E4C-8831-BB475458E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E2E6554-FF3D-2C42-8C4A-DEEF958F2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230" y="731009"/>
            <a:ext cx="6248400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F9F9F9"/>
                </a:solidFill>
              </a:defRPr>
            </a:lvl1pPr>
          </a:lstStyle>
          <a:p>
            <a:pPr lvl="0"/>
            <a:r>
              <a:rPr lang="es"/>
              <a:t>TÍTULO DE LA PRESENTACIÓN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34D103B5-B9E7-3E43-8C9C-6CE10D671F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231" y="1053430"/>
            <a:ext cx="18465640" cy="924944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5000" spc="0">
                <a:solidFill>
                  <a:srgbClr val="F9F9F9"/>
                </a:solidFill>
                <a:latin typeface="+mj-lt"/>
              </a:defRPr>
            </a:lvl1pPr>
          </a:lstStyle>
          <a:p>
            <a:pPr lvl="0"/>
            <a:r>
              <a:rPr lang="es"/>
              <a:t>Haga clic para 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593725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8.emf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8.emf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0.emf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image" Target="../media/image10.emf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0.emf"/><Relationship Id="rId4" Type="http://schemas.openxmlformats.org/officeDocument/2006/relationships/theme" Target="../theme/theme6.xml"/></Relationships>
</file>

<file path=ppt/slideMasters/slideMaster1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png" descr="BG.png">
            <a:extLst>
              <a:ext uri="{FF2B5EF4-FFF2-40B4-BE49-F238E27FC236}">
                <a16:creationId xmlns:a16="http://schemas.microsoft.com/office/drawing/2014/main" id="{87FDE8F4-79EA-428E-D635-1DD01DB17F5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5057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40" r:id="rId3"/>
    <p:sldLayoutId id="2147483739" r:id="rId4"/>
    <p:sldLayoutId id="2147483772" r:id="rId5"/>
    <p:sldLayoutId id="2147483773" r:id="rId6"/>
    <p:sldLayoutId id="2147483724" r:id="rId7"/>
    <p:sldLayoutId id="2147483737" r:id="rId8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16="http://schemas.microsoft.com/office/drawing/2014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DA28147-A26A-FF48-8820-B2D88B9BC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1" r="-1486"/>
          <a:stretch/>
        </p:blipFill>
        <p:spPr>
          <a:xfrm>
            <a:off x="826899" y="10538996"/>
            <a:ext cx="2085634" cy="532800"/>
          </a:xfrm>
          <a:prstGeom prst="rect">
            <a:avLst/>
          </a:prstGeom>
        </p:spPr>
      </p:pic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59B4CF02-25CF-7D82-308C-5D9348BB2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22" r:id="rId3"/>
    <p:sldLayoutId id="2147483721" r:id="rId4"/>
    <p:sldLayoutId id="2147483662" r:id="rId5"/>
    <p:sldLayoutId id="2147483725" r:id="rId6"/>
    <p:sldLayoutId id="2147483705" r:id="rId7"/>
    <p:sldLayoutId id="2147483679" r:id="rId8"/>
    <p:sldLayoutId id="2147483680" r:id="rId9"/>
    <p:sldLayoutId id="2147483702" r:id="rId10"/>
    <p:sldLayoutId id="2147483703" r:id="rId11"/>
    <p:sldLayoutId id="2147483762" r:id="rId12"/>
    <p:sldLayoutId id="2147483704" r:id="rId13"/>
    <p:sldLayoutId id="2147483742" r:id="rId14"/>
    <p:sldLayoutId id="2147483764" r:id="rId15"/>
    <p:sldLayoutId id="2147483706" r:id="rId16"/>
    <p:sldLayoutId id="2147483715" r:id="rId17"/>
    <p:sldLayoutId id="2147483716" r:id="rId18"/>
    <p:sldLayoutId id="2147483763" r:id="rId19"/>
  </p:sldLayoutIdLst>
  <p:hf hdr="0" ftr="0" dt="0"/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0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DA28147-A26A-FF48-8820-B2D88B9BC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" r="-1486"/>
          <a:stretch/>
        </p:blipFill>
        <p:spPr>
          <a:xfrm>
            <a:off x="826899" y="10538996"/>
            <a:ext cx="2085634" cy="532800"/>
          </a:xfrm>
          <a:prstGeom prst="rect">
            <a:avLst/>
          </a:prstGeom>
        </p:spPr>
      </p:pic>
      <p:sp>
        <p:nvSpPr>
          <p:cNvPr id="2" name="Segnaposto numero diapositiva 3">
            <a:extLst>
              <a:ext uri="{FF2B5EF4-FFF2-40B4-BE49-F238E27FC236}">
                <a16:creationId xmlns:a16="http://schemas.microsoft.com/office/drawing/2014/main" id="{59B4CF02-25CF-7D82-308C-5D9348BB2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mtClean="0">
                <a:solidFill>
                  <a:schemeClr val="accent2"/>
                </a:solidFill>
              </a:defRPr>
            </a:lvl1pPr>
          </a:lstStyle>
          <a:p>
            <a:pPr algn="r"/>
            <a:fld id="{B6F15528-21DE-4FAA-801E-634DDDAF4B2B}" type="slidenum">
              <a:rPr lang="it-IT" smtClean="0"/>
              <a:pPr algn="r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93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97" r:id="rId13"/>
  </p:sldLayoutIdLst>
  <p:hf hdr="0" ftr="0" dt="0"/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CDE38CD-3930-584E-A946-40775EFE4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3" name="Holder 6">
            <a:extLst>
              <a:ext uri="{FF2B5EF4-FFF2-40B4-BE49-F238E27FC236}">
                <a16:creationId xmlns:a16="http://schemas.microsoft.com/office/drawing/2014/main" id="{34769B1F-F951-E2D9-D31C-3D1FB04A4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44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5" r:id="rId2"/>
    <p:sldLayoutId id="2147483768" r:id="rId3"/>
    <p:sldLayoutId id="2147483769" r:id="rId4"/>
    <p:sldLayoutId id="2147483770" r:id="rId5"/>
    <p:sldLayoutId id="2147483771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</p:sldLayoutIdLst>
  <p:hf hdr="0" ftr="0" dt="0"/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CDE38CD-3930-584E-A946-40775EFE4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l="-1" t="-1" r="-9235" b="-13634"/>
          <a:stretch/>
        </p:blipFill>
        <p:spPr>
          <a:xfrm>
            <a:off x="824970" y="10567842"/>
            <a:ext cx="2247413" cy="606126"/>
          </a:xfrm>
          <a:prstGeom prst="rect">
            <a:avLst/>
          </a:prstGeom>
        </p:spPr>
      </p:pic>
      <p:sp>
        <p:nvSpPr>
          <p:cNvPr id="3" name="Holder 6">
            <a:extLst>
              <a:ext uri="{FF2B5EF4-FFF2-40B4-BE49-F238E27FC236}">
                <a16:creationId xmlns:a16="http://schemas.microsoft.com/office/drawing/2014/main" id="{34769B1F-F951-E2D9-D31C-3D1FB04A4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49446" y="10728010"/>
            <a:ext cx="4623943" cy="30777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pPr/>
            <a:fld id="{B6F15528-21DE-4FAA-801E-634DDDAF4B2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02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9" r:id="rId4"/>
    <p:sldLayoutId id="2147483850" r:id="rId5"/>
    <p:sldLayoutId id="2147483902" r:id="rId6"/>
    <p:sldLayoutId id="2147483851" r:id="rId7"/>
    <p:sldLayoutId id="2147483852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2" r:id="rId16"/>
    <p:sldLayoutId id="2147483863" r:id="rId17"/>
    <p:sldLayoutId id="2147483898" r:id="rId18"/>
    <p:sldLayoutId id="2147483899" r:id="rId19"/>
    <p:sldLayoutId id="2147483900" r:id="rId20"/>
    <p:sldLayoutId id="2147483901" r:id="rId21"/>
    <p:sldLayoutId id="2147483864" r:id="rId22"/>
  </p:sldLayoutIdLst>
  <p:hf hdr="0" ftr="0" dt="0"/>
  <p:txStyles>
    <p:titleStyle>
      <a:lvl1pPr>
        <a:defRPr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CCAF66-D97E-B243-B238-1439329D9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600" y="10482263"/>
            <a:ext cx="45227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733322D1-6D38-544B-8B3B-695B158D5769}" type="slidenum">
              <a:rPr lang="it-IT" smtClean="0"/>
              <a:t>‹N›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D1118D-5E23-404A-A0C6-BAC0471033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4971" y="10567842"/>
            <a:ext cx="2057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/>
          </a:solidFill>
          <a:latin typeface="Tobia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10.wdp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2.wdp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652EDAB-6581-774F-A113-35D952B539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7819" y="2847385"/>
            <a:ext cx="10146846" cy="3986503"/>
          </a:xfrm>
        </p:spPr>
        <p:txBody>
          <a:bodyPr/>
          <a:lstStyle/>
          <a:p>
            <a:pPr/>
            <a:r>
              <a:rPr lang="es" dirty="0"/>
              <a:t>Una guía para el manejo y la presentación de marcos</a:t>
            </a:r>
          </a:p>
        </p:txBody>
      </p:sp>
    </p:spTree>
    <p:extLst>
      <p:ext uri="{BB962C8B-B14F-4D97-AF65-F5344CB8AC3E}">
        <p14:creationId xmlns:p14="http://schemas.microsoft.com/office/powerpoint/2010/main" val="852171226"/>
      </p:ext>
    </p:extLst>
  </p:cSld>
  <p:clrMapOvr>
    <a:masterClrMapping/>
  </p:clrMapOvr>
</p:sld>
</file>

<file path=ppt/slides/slide2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8602-0972-8763-B73D-CB777EC60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6BB5837B-C7A2-6250-4B5F-823F43F10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1" r="14383"/>
          <a:stretch/>
        </p:blipFill>
        <p:spPr>
          <a:xfrm>
            <a:off x="10052050" y="0"/>
            <a:ext cx="10052050" cy="11309350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D3E16CDE-A6FD-460B-4BC0-CFF5F54C25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38724" r="14383" b="38437"/>
          <a:stretch/>
        </p:blipFill>
        <p:spPr>
          <a:xfrm>
            <a:off x="10052050" y="4379495"/>
            <a:ext cx="10052050" cy="2582779"/>
          </a:xfrm>
        </p:spPr>
      </p:pic>
      <p:sp>
        <p:nvSpPr>
          <p:cNvPr id="2" name="PAGE NUMBER">
            <a:extLst>
              <a:ext uri="{FF2B5EF4-FFF2-40B4-BE49-F238E27FC236}">
                <a16:creationId xmlns:a16="http://schemas.microsoft.com/office/drawing/2014/main" id="{470ADCB0-68A7-E003-3907-1CCDA9DC4E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/>
            <a:fld id="{B6F15528-21DE-4FAA-801E-634DDDAF4B2B}" type="slidenum">
              <a:rPr lang="it-IT" dirty="0" smtClean="0"/>
              <a:pPr/>
              <a:t>2</a:t>
            </a:fld>
            <a:endParaRPr lang="it-IT"/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95725103-1EFA-B73B-FBE0-2C75E153B88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dirty="0"/>
              <a:t>En su trabajo diario, los marcos se encuentran entre los artículos más valiosos de la óptica y deben manipularse con el máximo cuidado, especialmente al presentarlos a los clientes.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dirty="0"/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dirty="0"/>
              <a:t>Un manejo cuidadoso garantizará su seguridad y longevidad, al mismo tiempo que mostrará su profesionalismo, atención al detalle y respeto por su valor. Y lo que es más importante, manejar los marcos con confianza asegurará a sus clientes que están recibiendo un servicio de alta calidad y que su compra está en buenas manos.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dirty="0"/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dirty="0"/>
              <a:t>Para lograr esto, sus responsabilidades incluyen: 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es" sz="2000" dirty="0"/>
              <a:t>Manejo de los marcos con precaución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es" sz="2000" dirty="0"/>
              <a:t>Limpiarlos a fondo 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es" sz="2000" dirty="0"/>
              <a:t>Asegurarse de que se ajusten correctamente a los clientes 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es" sz="2000" dirty="0"/>
              <a:t>Presentar y explicar las características, materiales y beneficios de cada montura </a:t>
            </a:r>
            <a:endParaRPr lang="it-IT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379D1E-90C8-6AC9-B5B0-1FB161AB1F81}"/>
              </a:ext>
            </a:extLst>
          </p:cNvPr>
          <p:cNvSpPr txBox="1">
            <a:spLocks/>
          </p:cNvSpPr>
          <p:nvPr/>
        </p:nvSpPr>
        <p:spPr>
          <a:xfrm>
            <a:off x="824969" y="273560"/>
            <a:ext cx="8084079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dirty="0"/>
              <a:t>Por qué es importante saber cómo manejar los marcos 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04A81B6-242C-A4AB-F7AC-ABE8D6E14C9B}"/>
              </a:ext>
            </a:extLst>
          </p:cNvPr>
          <p:cNvSpPr/>
          <p:nvPr/>
        </p:nvSpPr>
        <p:spPr>
          <a:xfrm>
            <a:off x="10052050" y="4379495"/>
            <a:ext cx="10052050" cy="2582779"/>
          </a:xfrm>
          <a:prstGeom prst="rect">
            <a:avLst/>
          </a:prstGeom>
          <a:gradFill>
            <a:gsLst>
              <a:gs pos="20000">
                <a:schemeClr val="accent1">
                  <a:alpha val="60000"/>
                </a:schemeClr>
              </a:gs>
              <a:gs pos="70000">
                <a:schemeClr val="accent1">
                  <a:lumMod val="90000"/>
                  <a:lumOff val="10000"/>
                  <a:alpha val="6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PARAGRAPH">
            <a:extLst>
              <a:ext uri="{FF2B5EF4-FFF2-40B4-BE49-F238E27FC236}">
                <a16:creationId xmlns:a16="http://schemas.microsoft.com/office/drawing/2014/main" id="{ADB82F4F-9E2E-674C-63F0-9E8B18B1F7B0}"/>
              </a:ext>
            </a:extLst>
          </p:cNvPr>
          <p:cNvSpPr txBox="1">
            <a:spLocks/>
          </p:cNvSpPr>
          <p:nvPr/>
        </p:nvSpPr>
        <p:spPr>
          <a:xfrm>
            <a:off x="11967411" y="4932780"/>
            <a:ext cx="6034338" cy="144378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es" kern="0" dirty="0">
                <a:latin typeface="+mj-lt"/>
              </a:rPr>
              <a:t>Recordar</a:t>
            </a:r>
          </a:p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endParaRPr lang="en-US" sz="2000" kern="0" dirty="0"/>
          </a:p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es" sz="2000" kern="0" dirty="0"/>
              <a:t>Dominar estas habilidades generará confianza y reforzará el valor tanto de los marcos como de su servicio. </a:t>
            </a:r>
            <a:endParaRPr lang="it-IT" sz="2000" kern="0" dirty="0"/>
          </a:p>
        </p:txBody>
      </p:sp>
    </p:spTree>
    <p:extLst>
      <p:ext uri="{BB962C8B-B14F-4D97-AF65-F5344CB8AC3E}">
        <p14:creationId xmlns:p14="http://schemas.microsoft.com/office/powerpoint/2010/main" val="963375198"/>
      </p:ext>
    </p:extLst>
  </p:cSld>
  <p:clrMapOvr>
    <a:masterClrMapping/>
  </p:clrMapOvr>
</p:sld>
</file>

<file path=ppt/slides/slide3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E820F-D5C4-EF48-36EA-EA5B2E00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GRAPH">
            <a:extLst>
              <a:ext uri="{FF2B5EF4-FFF2-40B4-BE49-F238E27FC236}">
                <a16:creationId xmlns:a16="http://schemas.microsoft.com/office/drawing/2014/main" id="{1F84866B-4A2A-9816-C6DC-20C96126126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2612535"/>
            <a:ext cx="8084079" cy="2200097"/>
          </a:xfrm>
        </p:spPr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dirty="0"/>
              <a:t>Para ser un asesor de montura de confianza, la forma en que maneja y presenta las monturas a los clientes es muy importante. De hecho, es esencial conocer la mejor manera de hacerlo, ya que impacta directamente en la experiencia de cliente.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dirty="0"/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dirty="0"/>
              <a:t>Cuanto más óptica estas reglas fundamentales, más confianza y facilidad podrás aplicarlas:</a:t>
            </a:r>
            <a:endParaRPr lang="it-IT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B3837649-3CA7-44E9-F103-4AE7196D91CD}"/>
              </a:ext>
            </a:extLst>
          </p:cNvPr>
          <p:cNvSpPr txBox="1">
            <a:spLocks/>
          </p:cNvSpPr>
          <p:nvPr/>
        </p:nvSpPr>
        <p:spPr>
          <a:xfrm>
            <a:off x="824969" y="273560"/>
            <a:ext cx="8084079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dirty="0"/>
              <a:t>Las reglas fundamentales para la presentación de marcos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25CBFB-C81D-C5B0-B86F-63A4427A3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4" t="49139" r="35389" b="12472"/>
          <a:stretch/>
        </p:blipFill>
        <p:spPr>
          <a:xfrm>
            <a:off x="10052050" y="0"/>
            <a:ext cx="10052050" cy="565467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246EE76E-42C7-4F84-F242-F7D634E936DF}"/>
              </a:ext>
            </a:extLst>
          </p:cNvPr>
          <p:cNvSpPr txBox="1">
            <a:spLocks/>
          </p:cNvSpPr>
          <p:nvPr/>
        </p:nvSpPr>
        <p:spPr>
          <a:xfrm>
            <a:off x="824970" y="6080705"/>
            <a:ext cx="5487340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sz="2000" dirty="0">
                <a:latin typeface="Avenir Light" panose="020B0402020203020204" pitchFamily="34" charset="0"/>
              </a:rPr>
              <a:t>REGLA 1</a:t>
            </a:r>
          </a:p>
          <a:p>
            <a:pPr/>
            <a:r>
              <a:rPr lang="es" sz="3600" spc="0" dirty="0"/>
              <a:t>Resalta los detalles únicos de cada marco</a:t>
            </a:r>
            <a:endParaRPr lang="it-IT" sz="3600" spc="0" dirty="0"/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71F7BCB5-B771-D384-DB46-C17B4E9C059B}"/>
              </a:ext>
            </a:extLst>
          </p:cNvPr>
          <p:cNvSpPr txBox="1">
            <a:spLocks/>
          </p:cNvSpPr>
          <p:nvPr/>
        </p:nvSpPr>
        <p:spPr>
          <a:xfrm>
            <a:off x="824969" y="8240716"/>
            <a:ext cx="8084079" cy="170301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kern="0" dirty="0"/>
              <a:t>Al presentar gafas a un cliente, asegúrese de señalar cualquier detalle interesante. Esto podría incluir logotipos especiales en las patillas, el uso de materiales refinados o bisagras flexibles.</a:t>
            </a:r>
            <a:endParaRPr lang="it-IT" sz="2000" kern="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7ADF510-318E-8177-4D7B-8BF9B49A3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7" t="49752" r="50800" b="18761"/>
          <a:stretch/>
        </p:blipFill>
        <p:spPr>
          <a:xfrm>
            <a:off x="10052050" y="5654674"/>
            <a:ext cx="10052050" cy="565467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E3C7A14A-93A8-EAF4-B894-D4F063459E62}"/>
              </a:ext>
            </a:extLst>
          </p:cNvPr>
          <p:cNvSpPr/>
          <p:nvPr/>
        </p:nvSpPr>
        <p:spPr>
          <a:xfrm>
            <a:off x="10052050" y="5627544"/>
            <a:ext cx="10052050" cy="71731"/>
          </a:xfrm>
          <a:prstGeom prst="rect">
            <a:avLst/>
          </a:prstGeom>
          <a:solidFill>
            <a:srgbClr val="01081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PAGE NUMBER">
            <a:extLst>
              <a:ext uri="{FF2B5EF4-FFF2-40B4-BE49-F238E27FC236}">
                <a16:creationId xmlns:a16="http://schemas.microsoft.com/office/drawing/2014/main" id="{F4EAB427-3B53-59DD-3B83-FE62453557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/>
            <a:fld id="{B6F15528-21DE-4FAA-801E-634DDDAF4B2B}" type="slidenum">
              <a:rPr lang="it-IT" dirty="0" smtClean="0"/>
              <a:pPr/>
              <a:t>3</a:t>
            </a:fld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BF254E4-0F64-45B0-8B44-A22A0B42DF0A}"/>
              </a:ext>
            </a:extLst>
          </p:cNvPr>
          <p:cNvCxnSpPr>
            <a:cxnSpLocks/>
          </p:cNvCxnSpPr>
          <p:nvPr/>
        </p:nvCxnSpPr>
        <p:spPr>
          <a:xfrm>
            <a:off x="824969" y="6051677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5941"/>
      </p:ext>
    </p:extLst>
  </p:cSld>
  <p:clrMapOvr>
    <a:masterClrMapping/>
  </p:clrMapOvr>
</p:sld>
</file>

<file path=ppt/slides/slide4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6AE3-5315-F8BA-6C46-7C19B798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3664F38-57CE-6F97-7F7C-8480E2586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41593" r="46545" b="16814"/>
          <a:stretch/>
        </p:blipFill>
        <p:spPr>
          <a:xfrm>
            <a:off x="10052050" y="5654674"/>
            <a:ext cx="10052050" cy="56546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08A09A-D1D5-C181-A503-A56C9CDB2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41593" r="46545" b="48899"/>
          <a:stretch/>
        </p:blipFill>
        <p:spPr>
          <a:xfrm>
            <a:off x="10052050" y="5654673"/>
            <a:ext cx="10052050" cy="129265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96AF361-3AE8-96C6-1D2F-B1BEB84E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44318" r="48034" b="13342"/>
          <a:stretch/>
        </p:blipFill>
        <p:spPr>
          <a:xfrm>
            <a:off x="10052050" y="0"/>
            <a:ext cx="10052050" cy="56546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DCE1826-5147-0491-4679-08D591236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29" t="77110" r="48034" b="13342"/>
          <a:stretch/>
        </p:blipFill>
        <p:spPr>
          <a:xfrm>
            <a:off x="10052050" y="4379494"/>
            <a:ext cx="10052050" cy="1275181"/>
          </a:xfrm>
          <a:prstGeom prst="rect">
            <a:avLst/>
          </a:prstGeom>
        </p:spPr>
      </p:pic>
      <p:sp>
        <p:nvSpPr>
          <p:cNvPr id="2" name="PAGE NUMBER">
            <a:extLst>
              <a:ext uri="{FF2B5EF4-FFF2-40B4-BE49-F238E27FC236}">
                <a16:creationId xmlns:a16="http://schemas.microsoft.com/office/drawing/2014/main" id="{6E5615E3-D169-0BBF-2387-3D8306BEE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/>
            <a:fld id="{B6F15528-21DE-4FAA-801E-634DDDAF4B2B}" type="slidenum">
              <a:rPr lang="it-IT" dirty="0" smtClean="0"/>
              <a:pPr/>
              <a:t>4</a:t>
            </a:fld>
            <a:endParaRPr lang="it-IT"/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E500483D-F7B5-B73F-E69D-FED1C99994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3324224"/>
            <a:ext cx="8084079" cy="742950"/>
          </a:xfrm>
        </p:spPr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dirty="0"/>
              <a:t>Antes de dejar que su cliente se pruebe las gafas, límpielas siempre con un paño de microfibra para asegurarse de que estén impecables.</a:t>
            </a:r>
            <a:endParaRPr lang="it-IT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C2A9186B-C96E-74FB-8C1C-F21FD998917F}"/>
              </a:ext>
            </a:extLst>
          </p:cNvPr>
          <p:cNvSpPr txBox="1">
            <a:spLocks/>
          </p:cNvSpPr>
          <p:nvPr/>
        </p:nvSpPr>
        <p:spPr>
          <a:xfrm>
            <a:off x="824970" y="1168703"/>
            <a:ext cx="5299606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sz="2000" dirty="0">
                <a:latin typeface="Avenir Light" panose="020B0402020203020204" pitchFamily="34" charset="0"/>
              </a:rPr>
              <a:t>REGLA 2</a:t>
            </a:r>
          </a:p>
          <a:p>
            <a:pPr/>
            <a:r>
              <a:rPr lang="es" sz="3600" spc="0" dirty="0"/>
              <a:t>Limpie las gafas con un paño de microfibra 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C1C305F8-ED36-1DD0-18FF-71CEE8B721EF}"/>
              </a:ext>
            </a:extLst>
          </p:cNvPr>
          <p:cNvSpPr txBox="1">
            <a:spLocks/>
          </p:cNvSpPr>
          <p:nvPr/>
        </p:nvSpPr>
        <p:spPr>
          <a:xfrm>
            <a:off x="824970" y="6080705"/>
            <a:ext cx="8286946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sz="2000" dirty="0">
                <a:latin typeface="Avenir Light" panose="020B0402020203020204" pitchFamily="34" charset="0"/>
              </a:rPr>
              <a:t>REGLA 3</a:t>
            </a:r>
          </a:p>
          <a:p>
            <a:pPr/>
            <a:r>
              <a:rPr lang="es" sz="3600" spc="0" dirty="0"/>
              <a:t>Sujete el marco por la parte delantera y deje que el cliente lo tome por las patillas</a:t>
            </a:r>
            <a:endParaRPr lang="it-IT" sz="3600" spc="0" dirty="0"/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C9A31F33-AA0F-9C7F-F005-46E2A78DDD93}"/>
              </a:ext>
            </a:extLst>
          </p:cNvPr>
          <p:cNvSpPr txBox="1">
            <a:spLocks/>
          </p:cNvSpPr>
          <p:nvPr/>
        </p:nvSpPr>
        <p:spPr>
          <a:xfrm>
            <a:off x="824969" y="8242286"/>
            <a:ext cx="8084079" cy="170301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kern="0" dirty="0"/>
              <a:t>Después de limpiar las gafas y guardar el paño, sujete la montura por la parte frontal y entréguesela al cliente para que la sujete por las sienes. De esta manera, el cliente puede probarse las gafas sin tocar las lentes.</a:t>
            </a:r>
            <a:endParaRPr lang="it-IT" sz="2000" kern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4EB8C54-32FC-A72C-211E-4B916DE1764F}"/>
              </a:ext>
            </a:extLst>
          </p:cNvPr>
          <p:cNvSpPr/>
          <p:nvPr/>
        </p:nvSpPr>
        <p:spPr>
          <a:xfrm>
            <a:off x="10052050" y="4379495"/>
            <a:ext cx="10052050" cy="2582779"/>
          </a:xfrm>
          <a:prstGeom prst="rect">
            <a:avLst/>
          </a:prstGeom>
          <a:gradFill>
            <a:gsLst>
              <a:gs pos="20000">
                <a:schemeClr val="accent1">
                  <a:alpha val="60000"/>
                </a:schemeClr>
              </a:gs>
              <a:gs pos="70000">
                <a:schemeClr val="accent1">
                  <a:lumMod val="90000"/>
                  <a:lumOff val="10000"/>
                  <a:alpha val="6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6C5C3B65-428A-6184-2520-B29E8D350707}"/>
              </a:ext>
            </a:extLst>
          </p:cNvPr>
          <p:cNvSpPr txBox="1">
            <a:spLocks/>
          </p:cNvSpPr>
          <p:nvPr/>
        </p:nvSpPr>
        <p:spPr>
          <a:xfrm>
            <a:off x="10638970" y="4932780"/>
            <a:ext cx="8772979" cy="144378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es" kern="0" dirty="0">
                <a:latin typeface="+mj-lt"/>
              </a:rPr>
              <a:t>Recordar</a:t>
            </a:r>
          </a:p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endParaRPr lang="en-US" sz="2000" kern="0" dirty="0"/>
          </a:p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es" sz="2000" kern="0" dirty="0"/>
              <a:t>Si el cliente lleva sus propias gafas, asegúrese de darle tiempo suficiente para que se las quite y las coloque en un lugar seguro antes de probarse el nuevo par que le está proponiendo.</a:t>
            </a:r>
            <a:endParaRPr lang="it-IT" sz="2000" kern="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4A916A98-8D8B-59B3-4807-D0A0FEB9A3C5}"/>
              </a:ext>
            </a:extLst>
          </p:cNvPr>
          <p:cNvCxnSpPr>
            <a:cxnSpLocks/>
          </p:cNvCxnSpPr>
          <p:nvPr/>
        </p:nvCxnSpPr>
        <p:spPr>
          <a:xfrm>
            <a:off x="824969" y="6051677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99E04CC-7C8F-49D7-55F4-110D5B6F5155}"/>
              </a:ext>
            </a:extLst>
          </p:cNvPr>
          <p:cNvCxnSpPr>
            <a:cxnSpLocks/>
          </p:cNvCxnSpPr>
          <p:nvPr/>
        </p:nvCxnSpPr>
        <p:spPr>
          <a:xfrm>
            <a:off x="824969" y="1143475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478195"/>
      </p:ext>
    </p:extLst>
  </p:cSld>
  <p:clrMapOvr>
    <a:masterClrMapping/>
  </p:clrMapOvr>
</p:sld>
</file>

<file path=ppt/slides/slide5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27060-7462-8936-FDF0-33FA6B003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 NUMBER">
            <a:extLst>
              <a:ext uri="{FF2B5EF4-FFF2-40B4-BE49-F238E27FC236}">
                <a16:creationId xmlns:a16="http://schemas.microsoft.com/office/drawing/2014/main" id="{F02DF01E-29C2-CECC-E5BD-BDF36D19DC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/>
            <a:fld id="{B6F15528-21DE-4FAA-801E-634DDDAF4B2B}" type="slidenum">
              <a:rPr lang="it-IT" dirty="0" smtClean="0"/>
              <a:pPr/>
              <a:t>5</a:t>
            </a:fld>
            <a:endParaRPr lang="it-IT"/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FFB88E2F-DD2B-C2B0-8FDC-80B379358DE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2779429"/>
            <a:ext cx="16051326" cy="3326676"/>
          </a:xfrm>
        </p:spPr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dirty="0"/>
              <a:t>Una vez que el cliente está de pie frontal frente a usted con las gafas, comienza una fase crucial: comprobar cómo le quedan las gafas.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dirty="0"/>
              <a:t>Las tres cosas más importantes que hay que comprobar son: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it-IT" sz="2000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95738D8-180B-2D07-E600-83DD0816689E}"/>
              </a:ext>
            </a:extLst>
          </p:cNvPr>
          <p:cNvSpPr txBox="1">
            <a:spLocks/>
          </p:cNvSpPr>
          <p:nvPr/>
        </p:nvSpPr>
        <p:spPr>
          <a:xfrm>
            <a:off x="824970" y="892478"/>
            <a:ext cx="6814080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sz="2000" dirty="0">
                <a:latin typeface="Avenir Light" panose="020B0402020203020204" pitchFamily="34" charset="0"/>
              </a:rPr>
              <a:t>REGLA 4</a:t>
            </a:r>
          </a:p>
          <a:p>
            <a:pPr/>
            <a:r>
              <a:rPr lang="es" sz="3600" spc="0" dirty="0"/>
              <a:t>Compruebe el ajuste de las gafas</a:t>
            </a:r>
          </a:p>
        </p:txBody>
      </p:sp>
      <p:sp>
        <p:nvSpPr>
          <p:cNvPr id="15" name="PARAGRAPH">
            <a:extLst>
              <a:ext uri="{FF2B5EF4-FFF2-40B4-BE49-F238E27FC236}">
                <a16:creationId xmlns:a16="http://schemas.microsoft.com/office/drawing/2014/main" id="{B224C48E-133C-222A-E6D9-867C50CED5D4}"/>
              </a:ext>
            </a:extLst>
          </p:cNvPr>
          <p:cNvSpPr txBox="1">
            <a:spLocks/>
          </p:cNvSpPr>
          <p:nvPr/>
        </p:nvSpPr>
        <p:spPr>
          <a:xfrm>
            <a:off x="824971" y="7646988"/>
            <a:ext cx="6008966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sz="2000" kern="0" dirty="0">
                <a:latin typeface="+mj-lt"/>
              </a:rPr>
              <a:t>Almohadillas nasales</a:t>
            </a:r>
            <a:endParaRPr lang="it-IT" sz="2000" kern="0" dirty="0">
              <a:latin typeface="+mj-lt"/>
            </a:endParaRPr>
          </a:p>
          <a:p>
            <a:pPr/>
            <a:endParaRPr lang="it-IT" sz="2000" kern="0" dirty="0"/>
          </a:p>
          <a:p>
            <a:pPr/>
            <a:r>
              <a:rPr lang="es" sz="2000" kern="0" dirty="0"/>
              <a:t>Las almohadillas nasales deben descansar firmemente sobre la nariz sin dejar marcas. Pida al cliente que ajuste ligeramente la montura y compruebe si hay hendiduras. Asegúrese de mostrarles que no hay sangrías, es una excelente manera de involucrarlos en el proceso.</a:t>
            </a:r>
            <a:endParaRPr lang="it-IT" sz="2000" kern="0" dirty="0"/>
          </a:p>
        </p:txBody>
      </p:sp>
      <p:pic>
        <p:nvPicPr>
          <p:cNvPr id="19" name="IMAGE">
            <a:extLst>
              <a:ext uri="{FF2B5EF4-FFF2-40B4-BE49-F238E27FC236}">
                <a16:creationId xmlns:a16="http://schemas.microsoft.com/office/drawing/2014/main" id="{9AD9A80E-21D1-B27D-51F8-1403C937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" b="1595"/>
          <a:stretch/>
        </p:blipFill>
        <p:spPr>
          <a:xfrm>
            <a:off x="824969" y="4056564"/>
            <a:ext cx="6008966" cy="3272246"/>
          </a:xfrm>
        </p:spPr>
      </p:pic>
      <p:sp>
        <p:nvSpPr>
          <p:cNvPr id="20" name="PARAGRAPH">
            <a:extLst>
              <a:ext uri="{FF2B5EF4-FFF2-40B4-BE49-F238E27FC236}">
                <a16:creationId xmlns:a16="http://schemas.microsoft.com/office/drawing/2014/main" id="{92F941B4-BEF2-F69C-94E0-BA9853D8CF22}"/>
              </a:ext>
            </a:extLst>
          </p:cNvPr>
          <p:cNvSpPr txBox="1">
            <a:spLocks/>
          </p:cNvSpPr>
          <p:nvPr/>
        </p:nvSpPr>
        <p:spPr>
          <a:xfrm>
            <a:off x="7630778" y="7646988"/>
            <a:ext cx="5543746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sz="2000" kern="0" dirty="0" err="1">
                <a:latin typeface="+mj-lt"/>
              </a:rPr>
              <a:t>Templos</a:t>
            </a:r>
            <a:endParaRPr lang="it-IT" sz="2000" kern="0" dirty="0">
              <a:latin typeface="+mj-lt"/>
            </a:endParaRPr>
          </a:p>
          <a:p>
            <a:pPr/>
            <a:endParaRPr lang="it-IT" sz="2000" kern="0" dirty="0">
              <a:latin typeface="+mj-lt"/>
            </a:endParaRPr>
          </a:p>
          <a:p>
            <a:pPr/>
            <a:r>
              <a:rPr lang="es" sz="2000" kern="0" dirty="0"/>
              <a:t>Las sienes deben ajustarse cómodamente alrededor de las orejas sin lastimarlas. Asegúrate de que tengan la longitud adecuada, ni demasiado cortos ni demasiado largos.</a:t>
            </a:r>
            <a:endParaRPr lang="it-IT" sz="2000" kern="0" dirty="0"/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C6ED47B2-1896-7CF3-69E7-D5F8795D4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r="188"/>
          <a:stretch/>
        </p:blipFill>
        <p:spPr>
          <a:xfrm>
            <a:off x="7630777" y="4056564"/>
            <a:ext cx="5185909" cy="3272246"/>
          </a:xfrm>
          <a:prstGeom prst="rect">
            <a:avLst/>
          </a:prstGeom>
        </p:spPr>
      </p:pic>
      <p:sp>
        <p:nvSpPr>
          <p:cNvPr id="22" name="PARAGRAPH">
            <a:extLst>
              <a:ext uri="{FF2B5EF4-FFF2-40B4-BE49-F238E27FC236}">
                <a16:creationId xmlns:a16="http://schemas.microsoft.com/office/drawing/2014/main" id="{E00AC0EF-9B4D-B82C-C1BB-ECDDA9AA94FD}"/>
              </a:ext>
            </a:extLst>
          </p:cNvPr>
          <p:cNvSpPr txBox="1">
            <a:spLocks/>
          </p:cNvSpPr>
          <p:nvPr/>
        </p:nvSpPr>
        <p:spPr>
          <a:xfrm>
            <a:off x="13613531" y="7646988"/>
            <a:ext cx="5543746" cy="30480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sz="2000" kern="0" dirty="0" err="1">
                <a:latin typeface="+mj-lt"/>
              </a:rPr>
              <a:t>Ajuste y alineación del puente</a:t>
            </a:r>
            <a:endParaRPr lang="it-IT" sz="2000" kern="0" dirty="0">
              <a:latin typeface="+mj-lt"/>
            </a:endParaRPr>
          </a:p>
          <a:p>
            <a:pPr/>
            <a:endParaRPr lang="it-IT" sz="2000" kern="0" dirty="0">
              <a:latin typeface="+mj-lt"/>
            </a:endParaRPr>
          </a:p>
          <a:p>
            <a:pPr/>
            <a:r>
              <a:rPr lang="es" sz="2000" kern="0" dirty="0"/>
              <a:t>La montura debe quedar bien ajustada sin deslizarse, y el puente debe estar alineado horizontalmente con la cara. No debe ser ni demasiado apretado ni demasiado grande.</a:t>
            </a:r>
            <a:endParaRPr lang="it-IT" sz="2000" kern="0" dirty="0"/>
          </a:p>
        </p:txBody>
      </p:sp>
      <p:pic>
        <p:nvPicPr>
          <p:cNvPr id="23" name="IMAGE">
            <a:extLst>
              <a:ext uri="{FF2B5EF4-FFF2-40B4-BE49-F238E27FC236}">
                <a16:creationId xmlns:a16="http://schemas.microsoft.com/office/drawing/2014/main" id="{91C58BA3-614C-0784-AA9C-C5470AB83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3" t="6458" r="533" b="40332"/>
          <a:stretch/>
        </p:blipFill>
        <p:spPr>
          <a:xfrm>
            <a:off x="13613529" y="4056564"/>
            <a:ext cx="5185909" cy="327224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5BA1F19-F04F-D633-1D89-2B78B0718353}"/>
              </a:ext>
            </a:extLst>
          </p:cNvPr>
          <p:cNvCxnSpPr>
            <a:cxnSpLocks/>
          </p:cNvCxnSpPr>
          <p:nvPr/>
        </p:nvCxnSpPr>
        <p:spPr>
          <a:xfrm>
            <a:off x="824969" y="1143475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139375"/>
      </p:ext>
    </p:extLst>
  </p:cSld>
  <p:clrMapOvr>
    <a:masterClrMapping/>
  </p:clrMapOvr>
</p:sld>
</file>

<file path=ppt/slides/slide6.xml><?xml version="1.0" encoding="utf-8"?>
<p:sld xmlns:a16="http://schemas.microsoft.com/office/drawing/2014/main"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205A4-35E9-30FA-066B-6E41EF7F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3AD5810E-6E3B-3BFB-CC03-85BF34FC6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7" t="37695" r="3"/>
          <a:stretch/>
        </p:blipFill>
        <p:spPr>
          <a:xfrm>
            <a:off x="10052050" y="5654674"/>
            <a:ext cx="10052050" cy="56546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91C309A-3782-90F8-2FE4-456680BD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97" t="37695" r="3" b="47898"/>
          <a:stretch/>
        </p:blipFill>
        <p:spPr>
          <a:xfrm>
            <a:off x="10052050" y="5654673"/>
            <a:ext cx="10052050" cy="13076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B86062A-3824-81C4-51C4-87A0AD4E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0" t="5062" r="2" b="39175"/>
          <a:stretch/>
        </p:blipFill>
        <p:spPr>
          <a:xfrm>
            <a:off x="10052050" y="0"/>
            <a:ext cx="10052050" cy="56546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90CD4AD-614F-DA51-2326-C09959311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40" t="48250" r="2" b="39175"/>
          <a:stretch/>
        </p:blipFill>
        <p:spPr>
          <a:xfrm>
            <a:off x="10052050" y="4379494"/>
            <a:ext cx="10052050" cy="1275179"/>
          </a:xfrm>
          <a:prstGeom prst="rect">
            <a:avLst/>
          </a:prstGeom>
        </p:spPr>
      </p:pic>
      <p:sp>
        <p:nvSpPr>
          <p:cNvPr id="2" name="PAGE NUMBER">
            <a:extLst>
              <a:ext uri="{FF2B5EF4-FFF2-40B4-BE49-F238E27FC236}">
                <a16:creationId xmlns:a16="http://schemas.microsoft.com/office/drawing/2014/main" id="{E9DF5570-08EF-C3C8-97A6-D0B065CFE0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/>
            <a:fld id="{B6F15528-21DE-4FAA-801E-634DDDAF4B2B}" type="slidenum">
              <a:rPr lang="it-IT" dirty="0" smtClean="0"/>
              <a:pPr/>
              <a:t>6</a:t>
            </a:fld>
            <a:endParaRPr lang="it-IT"/>
          </a:p>
        </p:txBody>
      </p:sp>
      <p:sp>
        <p:nvSpPr>
          <p:cNvPr id="4" name="PARAGRAPH">
            <a:extLst>
              <a:ext uri="{FF2B5EF4-FFF2-40B4-BE49-F238E27FC236}">
                <a16:creationId xmlns:a16="http://schemas.microsoft.com/office/drawing/2014/main" id="{349F950D-23CB-DD73-1478-831C3DD9840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3333750"/>
            <a:ext cx="8084079" cy="742950"/>
          </a:xfrm>
        </p:spPr>
        <p:txBody>
          <a:bodyPr/>
          <a:lstStyle/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dirty="0"/>
              <a:t>Cuando el cliente se quite las gafas, anímelo siempre a colocarlas suavemente en el mostrador, ayudándole si es necesario. Esto ayuda a evitar arañazos y mantiene la integridad de la montura.</a:t>
            </a:r>
            <a:endParaRPr lang="it-IT" sz="2000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C57D51A1-C6ED-2DA1-E485-3B5DEE99C1E4}"/>
              </a:ext>
            </a:extLst>
          </p:cNvPr>
          <p:cNvSpPr txBox="1">
            <a:spLocks/>
          </p:cNvSpPr>
          <p:nvPr/>
        </p:nvSpPr>
        <p:spPr>
          <a:xfrm>
            <a:off x="824970" y="1168703"/>
            <a:ext cx="5864588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sz="2000" dirty="0">
                <a:latin typeface="Avenir Light" panose="020B0402020203020204" pitchFamily="34" charset="0"/>
              </a:rPr>
              <a:t>REGLA 5</a:t>
            </a:r>
          </a:p>
          <a:p>
            <a:pPr/>
            <a:r>
              <a:rPr lang="es" sz="3600" spc="0" dirty="0"/>
              <a:t>Coloque suavemente las gafas sobre el mostrador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5DC2C3-C643-19F2-D405-DB460C637C8D}"/>
              </a:ext>
            </a:extLst>
          </p:cNvPr>
          <p:cNvSpPr txBox="1">
            <a:spLocks/>
          </p:cNvSpPr>
          <p:nvPr/>
        </p:nvSpPr>
        <p:spPr>
          <a:xfrm>
            <a:off x="824970" y="6080705"/>
            <a:ext cx="8286946" cy="170301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500" b="0" i="0" spc="100" baseline="0">
                <a:solidFill>
                  <a:srgbClr val="F9F9F9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 sz="4000">
                <a:solidFill>
                  <a:schemeClr val="bg1"/>
                </a:solidFill>
                <a:latin typeface="+mj-lt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s" sz="2000" dirty="0">
                <a:latin typeface="Avenir Light" panose="020B0402020203020204" pitchFamily="34" charset="0"/>
              </a:rPr>
              <a:t>REGLA 6</a:t>
            </a:r>
          </a:p>
          <a:p>
            <a:pPr/>
            <a:r>
              <a:rPr lang="es" sz="3600" spc="0" dirty="0"/>
              <a:t>Ofrecer limpieza y mantenimiento de gafas al cliente </a:t>
            </a:r>
            <a:endParaRPr lang="it-IT" sz="3600" spc="0" dirty="0"/>
          </a:p>
        </p:txBody>
      </p:sp>
      <p:sp>
        <p:nvSpPr>
          <p:cNvPr id="14" name="PARAGRAPH">
            <a:extLst>
              <a:ext uri="{FF2B5EF4-FFF2-40B4-BE49-F238E27FC236}">
                <a16:creationId xmlns:a16="http://schemas.microsoft.com/office/drawing/2014/main" id="{1FC77397-BED5-7248-A2B6-881F75A1134E}"/>
              </a:ext>
            </a:extLst>
          </p:cNvPr>
          <p:cNvSpPr txBox="1">
            <a:spLocks/>
          </p:cNvSpPr>
          <p:nvPr/>
        </p:nvSpPr>
        <p:spPr>
          <a:xfrm>
            <a:off x="824969" y="8232777"/>
            <a:ext cx="8084079" cy="1703017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kern="0" dirty="0"/>
              <a:t>Ofrezca siempre a sus clientes y a cualquier persona que los acompañe un mantenimiento gratuito para sus gafas personales. Esto podría incluir la limpieza ultrasónica para eliminar la suciedad y los residuos, reemplazar las almohadillas nasales desgastadas o dañadas si están en mal montura, apretar los tornillos de las bisagras y hacer los ajustes necesarios para garantizar un ajuste perfecto.</a:t>
            </a:r>
            <a:endParaRPr lang="it-IT" sz="2000" kern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26DECDA-B24B-2787-88C4-B57F01BEF1FF}"/>
              </a:ext>
            </a:extLst>
          </p:cNvPr>
          <p:cNvSpPr/>
          <p:nvPr/>
        </p:nvSpPr>
        <p:spPr>
          <a:xfrm>
            <a:off x="10052050" y="4379495"/>
            <a:ext cx="10052050" cy="2582779"/>
          </a:xfrm>
          <a:prstGeom prst="rect">
            <a:avLst/>
          </a:prstGeom>
          <a:gradFill>
            <a:gsLst>
              <a:gs pos="20000">
                <a:schemeClr val="accent1">
                  <a:alpha val="60000"/>
                </a:schemeClr>
              </a:gs>
              <a:gs pos="70000">
                <a:schemeClr val="accent1">
                  <a:lumMod val="90000"/>
                  <a:lumOff val="10000"/>
                  <a:alpha val="60000"/>
                </a:schemeClr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360000" rIns="360000" bIns="255600" rtlCol="0" anchor="b">
            <a:noAutofit/>
          </a:bodyPr>
          <a:lstStyle/>
          <a:p>
            <a:pPr/>
            <a:endParaRPr lang="it-IT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PARAGRAPH">
            <a:extLst>
              <a:ext uri="{FF2B5EF4-FFF2-40B4-BE49-F238E27FC236}">
                <a16:creationId xmlns:a16="http://schemas.microsoft.com/office/drawing/2014/main" id="{1656854C-4C75-AFCC-6080-79A6CF9964F0}"/>
              </a:ext>
            </a:extLst>
          </p:cNvPr>
          <p:cNvSpPr txBox="1">
            <a:spLocks/>
          </p:cNvSpPr>
          <p:nvPr/>
        </p:nvSpPr>
        <p:spPr>
          <a:xfrm>
            <a:off x="10638970" y="5273591"/>
            <a:ext cx="8772979" cy="1034883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spcBef>
                <a:spcPts val="105"/>
              </a:spcBef>
              <a:tabLst>
                <a:tab pos="744855" algn="l"/>
              </a:tabLst>
            </a:pPr>
            <a:r>
              <a:rPr lang="es" sz="2000" kern="0" dirty="0"/>
              <a:t>Al aplicar constantemente estas reglas sencillas pero efectivas, descubrirá que el manejo adecuado de la montura es una ventaja significativa al interactuar con los clientes.</a:t>
            </a:r>
            <a:endParaRPr lang="it-IT" sz="2000" kern="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ABB4E8A-855B-8B65-EC1E-8446686193D7}"/>
              </a:ext>
            </a:extLst>
          </p:cNvPr>
          <p:cNvCxnSpPr>
            <a:cxnSpLocks/>
          </p:cNvCxnSpPr>
          <p:nvPr/>
        </p:nvCxnSpPr>
        <p:spPr>
          <a:xfrm>
            <a:off x="824969" y="6051677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E0AD86B-36B6-BE46-6648-1E3BAD4EA150}"/>
              </a:ext>
            </a:extLst>
          </p:cNvPr>
          <p:cNvCxnSpPr>
            <a:cxnSpLocks/>
          </p:cNvCxnSpPr>
          <p:nvPr/>
        </p:nvCxnSpPr>
        <p:spPr>
          <a:xfrm>
            <a:off x="824969" y="1143475"/>
            <a:ext cx="8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51557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506BE3C-3440-D3A1-082B-33F3CD88BB7B}"/>
              </a:ext>
            </a:extLst>
          </p:cNvPr>
          <p:cNvSpPr/>
          <p:nvPr/>
        </p:nvSpPr>
        <p:spPr>
          <a:xfrm>
            <a:off x="9802399" y="-1"/>
            <a:ext cx="1741901" cy="11309351"/>
          </a:xfrm>
          <a:prstGeom prst="rect">
            <a:avLst/>
          </a:prstGeom>
          <a:solidFill>
            <a:srgbClr val="0008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E32D521-84F3-48DE-B48E-B084DBDCD6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/>
            <a:fld id="{B6F15528-21DE-4FAA-801E-634DDDAF4B2B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CE69AE4-4C96-611D-5863-40F3DA91371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249150" y="2612534"/>
            <a:ext cx="7019925" cy="2835765"/>
          </a:xfrm>
        </p:spPr>
        <p:txBody>
          <a:bodyPr/>
          <a:lstStyle/>
          <a:p>
            <a:pPr/>
            <a:r>
              <a:rPr lang="es" dirty="0">
                <a:latin typeface="+mj-lt"/>
              </a:rPr>
              <a:t>Hablar sobre el cuidado posterior y los accesorios de limpieza </a:t>
            </a:r>
          </a:p>
          <a:p>
            <a:pPr/>
            <a:endParaRPr lang="en-US" sz="1600" dirty="0">
              <a:latin typeface="+mj-lt"/>
            </a:endParaRPr>
          </a:p>
          <a:p>
            <a:pPr/>
            <a:r>
              <a:rPr lang="es" sz="2000" dirty="0"/>
              <a:t>Los clientes a menudo tienen preguntas sobre la limpieza, los ajustes y el cuidado general del montura. Proporcionar esta información y orientación en el momento de la colección les ayudará a mantener sus gafas en óptimas condiciones durante más tiempo.</a:t>
            </a:r>
          </a:p>
          <a:p>
            <a:pPr/>
            <a:endParaRPr lang="en-US" sz="2000" dirty="0"/>
          </a:p>
          <a:p>
            <a:pPr/>
            <a:r>
              <a:rPr lang="es" sz="2000" dirty="0"/>
              <a:t>Tómese el tiempo para demostrar las técnicas de limpieza adecuadas y el cuidado posterior. Esto no solo mejorará su experiencia en la óptica, sino que también les ayudará a sacar el máximo partido a sus nuevas monturas durante mucho tiempo.</a:t>
            </a:r>
            <a:endParaRPr lang="it-IT" sz="20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039201E-881D-B955-3247-1417EA91C98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24969" y="2612535"/>
            <a:ext cx="10204981" cy="2209800"/>
          </a:xfrm>
        </p:spPr>
        <p:txBody>
          <a:bodyPr/>
          <a:lstStyle/>
          <a:p>
            <a:pPr/>
            <a:r>
              <a:rPr lang="es" sz="2000" dirty="0"/>
              <a:t>Cuando un cliente viene a recoger sus nuevas gafas, tiene otra oportunidad de crear una experiencia memorable al volver a conectarse con él y demostrar su experiencia, asegurándose de que se sienta bien asistido incluso después de la compra inicial. Esté atento, inspeccione las gafas juntas y asegúrese de que todo esté impecable: la prescripción correcta, un ajuste perfecto y sin defectos.</a:t>
            </a:r>
            <a:endParaRPr lang="it-IT" sz="2000" dirty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3A4561EE-64E3-9351-92D8-96CDC7EC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1" y="273560"/>
            <a:ext cx="7685984" cy="1692265"/>
          </a:xfrm>
        </p:spPr>
        <p:txBody>
          <a:bodyPr/>
          <a:lstStyle/>
          <a:p>
            <a:pPr/>
            <a:r>
              <a:rPr lang="es" dirty="0"/>
              <a:t>Superando las expectativas con la colección</a:t>
            </a:r>
            <a:endParaRPr lang="it-IT" dirty="0"/>
          </a:p>
        </p:txBody>
      </p:sp>
      <p:sp>
        <p:nvSpPr>
          <p:cNvPr id="10" name="PARAGRAPH">
            <a:extLst>
              <a:ext uri="{FF2B5EF4-FFF2-40B4-BE49-F238E27FC236}">
                <a16:creationId xmlns:a16="http://schemas.microsoft.com/office/drawing/2014/main" id="{E309E0B7-1742-B12F-E731-FB2024D4A70E}"/>
              </a:ext>
            </a:extLst>
          </p:cNvPr>
          <p:cNvSpPr txBox="1">
            <a:spLocks/>
          </p:cNvSpPr>
          <p:nvPr/>
        </p:nvSpPr>
        <p:spPr>
          <a:xfrm>
            <a:off x="798513" y="4578361"/>
            <a:ext cx="9926637" cy="1443789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kern="0" dirty="0">
                <a:latin typeface="+mj-lt"/>
              </a:rPr>
              <a:t>Recordar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kern="0" dirty="0"/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kern="0" dirty="0"/>
              <a:t>Demuéstrale a tu cliente que su satisfacción es tan importante para ti como lo es para él. Aprovecha para tranquilizar al cliente sobre su compra, animándole a probarse las gafas y haciendo que el momento sea especial con estas acciones cerradura: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kern="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es" sz="2000" kern="0" dirty="0"/>
              <a:t>Presenta las gafas como una pieza de joyería: manéjalas con cuidado y muéstralas con confianza.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kern="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es" sz="2000" kern="0" dirty="0"/>
              <a:t>Resalte las cualidades únicas de la montura: las gafas no se trata solo de visión, sino de modelo. Señale qué hace que la montura sea especial y cómo realza sus características.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kern="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es" sz="2000" kern="0" dirty="0"/>
              <a:t>Reitere los beneficios: Recuérdeles por qué eligieron esta montura y cómo se adapta a sus necesidades y lifestyle.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endParaRPr lang="en-US" sz="1200" kern="0" dirty="0"/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744855" algn="l"/>
              </a:tabLst>
            </a:pPr>
            <a:r>
              <a:rPr lang="es" sz="2000" kern="0" dirty="0"/>
              <a:t>Muestre el estuche: Presente el estuche con la misma atención al detalle, enfatizando cómo protege y complementa sus nuevas gafas.</a:t>
            </a:r>
            <a:endParaRPr lang="it-IT" sz="2000" kern="0" dirty="0"/>
          </a:p>
        </p:txBody>
      </p:sp>
      <p:sp>
        <p:nvSpPr>
          <p:cNvPr id="12" name="PARAGRAPH">
            <a:extLst>
              <a:ext uri="{FF2B5EF4-FFF2-40B4-BE49-F238E27FC236}">
                <a16:creationId xmlns:a16="http://schemas.microsoft.com/office/drawing/2014/main" id="{66153802-51B4-86D0-F867-462CB2E37A49}"/>
              </a:ext>
            </a:extLst>
          </p:cNvPr>
          <p:cNvSpPr txBox="1">
            <a:spLocks/>
          </p:cNvSpPr>
          <p:nvPr/>
        </p:nvSpPr>
        <p:spPr>
          <a:xfrm>
            <a:off x="12249150" y="6697399"/>
            <a:ext cx="7056437" cy="2520948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kern="0" dirty="0">
                <a:solidFill>
                  <a:schemeClr val="tx1"/>
                </a:solidFill>
                <a:latin typeface="+mj-lt"/>
              </a:rPr>
              <a:t>Recordar</a:t>
            </a: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endParaRPr lang="en-US" sz="2000" kern="0" dirty="0">
              <a:solidFill>
                <a:schemeClr val="tx1"/>
              </a:solidFill>
            </a:endParaRPr>
          </a:p>
          <a:p>
            <a:pPr marL="12700">
              <a:spcBef>
                <a:spcPts val="105"/>
              </a:spcBef>
              <a:tabLst>
                <a:tab pos="744855" algn="l"/>
              </a:tabLst>
            </a:pPr>
            <a:r>
              <a:rPr lang="es" sz="2000" kern="0" dirty="0">
                <a:solidFill>
                  <a:schemeClr val="tx1"/>
                </a:solidFill>
              </a:rPr>
              <a:t>Para superar las expectativas, haga que su misión sea asegurarse de que los clientes salgan de su óptica con el conocimiento y la confianza necesarios para cuidar adecuadamente sus gafas, junto con la impresión duradera de su excelente servicio.</a:t>
            </a:r>
            <a:endParaRPr lang="it-IT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75057"/>
      </p:ext>
    </p:extLst>
  </p:cSld>
  <p:clrMapOvr>
    <a:masterClrMapping/>
  </p:clrMapOvr>
</p:sld>
</file>

<file path=ppt/slides/slide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pyright">
            <a:extLst>
              <a:ext uri="{FF2B5EF4-FFF2-40B4-BE49-F238E27FC236}">
                <a16:creationId xmlns:a16="http://schemas.microsoft.com/office/drawing/2014/main" id="{8FB14359-12B8-88CB-BD3B-36E33138F295}"/>
              </a:ext>
            </a:extLst>
          </p:cNvPr>
          <p:cNvSpPr txBox="1">
            <a:spLocks/>
          </p:cNvSpPr>
          <p:nvPr/>
        </p:nvSpPr>
        <p:spPr>
          <a:xfrm>
            <a:off x="798513" y="8397441"/>
            <a:ext cx="8616849" cy="1447572"/>
          </a:xfrm>
          <a:prstGeom prst="rect">
            <a:avLst/>
          </a:prstGeom>
        </p:spPr>
        <p:txBody>
          <a:bodyPr lIns="0" tIns="0" rIns="0" bIns="0"/>
          <a:lstStyle>
            <a:lvl1pPr marL="0">
              <a:defRPr sz="2400" b="0" i="0">
                <a:solidFill>
                  <a:srgbClr val="F9F9F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" sz="2000" kern="0" dirty="0">
                <a:latin typeface="Avenir Book" panose="02000503020000020003" pitchFamily="2" charset="0"/>
              </a:rPr>
              <a:t>© 2025 Grupo EssilorLuxottica. Todas las imágenes y el texto de esta herramienta están protegidos por las leyes de derechos de autor y son solo para uso interno. No pueden ser utilizados o reproducidos de ninguna forma o manera sin el permiso previo por escrito del Grupo EssilorLuxottica o, en el caso de materiales de terceros, del propietario de ese contenido.</a:t>
            </a:r>
          </a:p>
        </p:txBody>
      </p:sp>
    </p:spTree>
    <p:extLst>
      <p:ext uri="{BB962C8B-B14F-4D97-AF65-F5344CB8AC3E}">
        <p14:creationId xmlns:p14="http://schemas.microsoft.com/office/powerpoint/2010/main" val="7468395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97"/>
  <p:tag name="ARTICULATE_PROJECT_OPEN" val="0"/>
</p:tagLst>
</file>

<file path=ppt/theme/theme1.xml><?xml version="1.0" encoding="utf-8"?>
<a:theme xmlns:a="http://schemas.openxmlformats.org/drawingml/2006/main" name="Leonardo Cover">
  <a:themeElements>
    <a:clrScheme name="LEONARDO">
      <a:dk1>
        <a:srgbClr val="242830"/>
      </a:dk1>
      <a:lt1>
        <a:srgbClr val="F3F6FF"/>
      </a:lt1>
      <a:dk2>
        <a:srgbClr val="242830"/>
      </a:dk2>
      <a:lt2>
        <a:srgbClr val="F3F6FF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onardo Dark slide">
  <a:themeElements>
    <a:clrScheme name="Personalizzati 1">
      <a:dk1>
        <a:srgbClr val="000813"/>
      </a:dk1>
      <a:lt1>
        <a:srgbClr val="F8F8F8"/>
      </a:lt1>
      <a:dk2>
        <a:srgbClr val="000813"/>
      </a:dk2>
      <a:lt2>
        <a:srgbClr val="F8F8F8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rand slides dark">
  <a:themeElements>
    <a:clrScheme name="Personalizzati 1">
      <a:dk1>
        <a:srgbClr val="000813"/>
      </a:dk1>
      <a:lt1>
        <a:srgbClr val="F8F8F8"/>
      </a:lt1>
      <a:dk2>
        <a:srgbClr val="000813"/>
      </a:dk2>
      <a:lt2>
        <a:srgbClr val="F8F8F8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rand slides light">
  <a:themeElements>
    <a:clrScheme name="Personalizzati 1">
      <a:dk1>
        <a:srgbClr val="000813"/>
      </a:dk1>
      <a:lt1>
        <a:srgbClr val="F8F8F8"/>
      </a:lt1>
      <a:dk2>
        <a:srgbClr val="000813"/>
      </a:dk2>
      <a:lt2>
        <a:srgbClr val="F8F8F8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Leonardo Slide Light">
  <a:themeElements>
    <a:clrScheme name="Personalizzati 1">
      <a:dk1>
        <a:srgbClr val="000813"/>
      </a:dk1>
      <a:lt1>
        <a:srgbClr val="F8F8F8"/>
      </a:lt1>
      <a:dk2>
        <a:srgbClr val="000813"/>
      </a:dk2>
      <a:lt2>
        <a:srgbClr val="F8F8F8"/>
      </a:lt2>
      <a:accent1>
        <a:srgbClr val="282C37"/>
      </a:accent1>
      <a:accent2>
        <a:srgbClr val="7F7F7F"/>
      </a:accent2>
      <a:accent3>
        <a:srgbClr val="BFBFBF"/>
      </a:accent3>
      <a:accent4>
        <a:srgbClr val="D9D9D9"/>
      </a:accent4>
      <a:accent5>
        <a:srgbClr val="2A4970"/>
      </a:accent5>
      <a:accent6>
        <a:srgbClr val="9FA6B9"/>
      </a:accent6>
      <a:hlink>
        <a:srgbClr val="0000FF"/>
      </a:hlink>
      <a:folHlink>
        <a:srgbClr val="FF00FF"/>
      </a:folHlink>
    </a:clrScheme>
    <a:fontScheme name="Test">
      <a:majorFont>
        <a:latin typeface="Avenir heavy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thm15="http://schemas.microsoft.com/office/thememl/2012/main"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thm15="http://schemas.microsoft.com/office/thememl/2012/main"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thm15="http://schemas.microsoft.com/office/thememl/2012/main"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B1CEE915FF8847A86469C1FCF358F4" ma:contentTypeVersion="15" ma:contentTypeDescription="Create a new document." ma:contentTypeScope="" ma:versionID="21c8151af5954d46bb9e7a14f2e4cf79">
  <xsd:schema xmlns:xsd="http://www.w3.org/2001/XMLSchema" xmlns:xs="http://www.w3.org/2001/XMLSchema" xmlns:p="http://schemas.microsoft.com/office/2006/metadata/properties" xmlns:ns2="1f17a921-3bf2-4ef0-9997-4f5f8a2eedaa" xmlns:ns3="38a0d75c-c2ab-47f8-819d-9880da2a3bed" targetNamespace="http://schemas.microsoft.com/office/2006/metadata/properties" ma:root="true" ma:fieldsID="1e5135cad62ba305038b74c52d63ed67" ns2:_="" ns3:_="">
    <xsd:import namespace="1f17a921-3bf2-4ef0-9997-4f5f8a2eedaa"/>
    <xsd:import namespace="38a0d75c-c2ab-47f8-819d-9880da2a3b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7a921-3bf2-4ef0-9997-4f5f8a2ee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29e37f2-6469-464b-a75a-0b705c5d6e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a0d75c-c2ab-47f8-819d-9880da2a3b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9611a5a-7cd3-4721-ae1e-a1e9af18cb62}" ma:internalName="TaxCatchAll" ma:showField="CatchAllData" ma:web="38a0d75c-c2ab-47f8-819d-9880da2a3b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8a0d75c-c2ab-47f8-819d-9880da2a3bed">
      <UserInfo>
        <DisplayName>Shafie Nurul</DisplayName>
        <AccountId>139</AccountId>
        <AccountType/>
      </UserInfo>
      <UserInfo>
        <DisplayName>Mangione Giovanni</DisplayName>
        <AccountId>172</AccountId>
        <AccountType/>
      </UserInfo>
      <UserInfo>
        <DisplayName>ERNOULT-PRINCIPAUD Lucie</DisplayName>
        <AccountId>202</AccountId>
        <AccountType/>
      </UserInfo>
    </SharedWithUsers>
    <lcf76f155ced4ddcb4097134ff3c332f xmlns="1f17a921-3bf2-4ef0-9997-4f5f8a2eedaa">
      <Terms xmlns="http://schemas.microsoft.com/office/infopath/2007/PartnerControls"/>
    </lcf76f155ced4ddcb4097134ff3c332f>
    <TaxCatchAll xmlns="38a0d75c-c2ab-47f8-819d-9880da2a3bed" xsi:nil="true"/>
  </documentManagement>
</p:properties>
</file>

<file path=customXml/itemProps1.xml><?xml version="1.0" encoding="utf-8"?>
<ds:datastoreItem xmlns:ds="http://schemas.openxmlformats.org/officeDocument/2006/customXml" ds:itemID="{C3E6A016-DF50-4A83-A8DF-F73D1A8EBBD8}"/>
</file>

<file path=customXml/itemProps2.xml><?xml version="1.0" encoding="utf-8"?>
<ds:datastoreItem xmlns:ds="http://schemas.openxmlformats.org/officeDocument/2006/customXml" ds:itemID="{1204FEF4-F80E-495F-9C29-C21A60084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24E391-5CD7-4FF0-8E09-A939FCC27274}">
  <ds:schemaRefs>
    <ds:schemaRef ds:uri="d3d841cc-9b0e-4c45-bb10-9903ac780bdb"/>
    <ds:schemaRef ds:uri="ebec5aff-a3d8-4ca7-a6fc-00e605efe1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1063</Words>
  <Application>Microsoft Office PowerPoint</Application>
  <PresentationFormat>Personalizzato</PresentationFormat>
  <Paragraphs>82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6</vt:i4>
      </vt:variant>
      <vt:variant>
        <vt:lpstr>Titoli diapositive</vt:lpstr>
      </vt:variant>
      <vt:variant>
        <vt:i4>8</vt:i4>
      </vt:variant>
    </vt:vector>
  </HeadingPairs>
  <TitlesOfParts>
    <vt:vector size="19" baseType="lpstr">
      <vt:lpstr>Arial</vt:lpstr>
      <vt:lpstr>Avenir Book</vt:lpstr>
      <vt:lpstr>Avenir Light</vt:lpstr>
      <vt:lpstr>Calibri</vt:lpstr>
      <vt:lpstr>Tobias</vt:lpstr>
      <vt:lpstr>Leonardo Cover</vt:lpstr>
      <vt:lpstr>Leonardo Dark slide</vt:lpstr>
      <vt:lpstr>1_Brand slides dark</vt:lpstr>
      <vt:lpstr>1_Brand slides light</vt:lpstr>
      <vt:lpstr>1_Leonardo Slide Light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Exceeding Expectations With the Collection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norma de PowerPoint</dc:title>
  <dc:creator>Puzzo Carolina Tanita</dc:creator>
  <cp:lastModifiedBy>Puzzo Carolina Tanita</cp:lastModifiedBy>
  <cp:revision>15</cp:revision>
  <dcterms:created xsi:type="dcterms:W3CDTF">2021-03-22T09:39:29Z</dcterms:created>
  <dcterms:modified xsi:type="dcterms:W3CDTF">2025-03-25T16:25:07Z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2021-03-22T00:00:00Z</vt:filetime>
  </property>
  <property fmtid="{D5CDD505-2E9C-101B-9397-08002B2CF9AE}" pid="3" name="Creator">
    <vt:lpwstr>Adobe InDesign 16.1 (Macintosh)</vt:lpwstr>
  </property>
  <property fmtid="{D5CDD505-2E9C-101B-9397-08002B2CF9AE}" pid="4" name="LastSaved">
    <vt:filetime>2021-03-22T00:00:00Z</vt:filetime>
  </property>
  <property fmtid="{D5CDD505-2E9C-101B-9397-08002B2CF9AE}" pid="5" name="ContentTypeId">
    <vt:lpwstr>0x0101001BB1CEE915FF8847A86469C1FCF358F4</vt:lpwstr>
  </property>
  <property fmtid="{D5CDD505-2E9C-101B-9397-08002B2CF9AE}" pid="6" name="MSIP_Label_2e9a4386-74b9-4603-ae20-950a659f9b6e_Enabled">
    <vt:lpwstr>true</vt:lpwstr>
  </property>
  <property fmtid="{D5CDD505-2E9C-101B-9397-08002B2CF9AE}" pid="7" name="MSIP_Label_2e9a4386-74b9-4603-ae20-950a659f9b6e_SetDate">
    <vt:lpwstr>2021-05-31T15:48:23Z</vt:lpwstr>
  </property>
  <property fmtid="{D5CDD505-2E9C-101B-9397-08002B2CF9AE}" pid="8" name="MSIP_Label_2e9a4386-74b9-4603-ae20-950a659f9b6e_Method">
    <vt:lpwstr>Standard</vt:lpwstr>
  </property>
  <property fmtid="{D5CDD505-2E9C-101B-9397-08002B2CF9AE}" pid="9" name="MSIP_Label_2e9a4386-74b9-4603-ae20-950a659f9b6e_Name">
    <vt:lpwstr>Internal Use Only</vt:lpwstr>
  </property>
  <property fmtid="{D5CDD505-2E9C-101B-9397-08002B2CF9AE}" pid="10" name="MSIP_Label_2e9a4386-74b9-4603-ae20-950a659f9b6e_SiteId">
    <vt:lpwstr>c7d1a8f7-0546-4a0c-8cf5-3ddaebf97d51</vt:lpwstr>
  </property>
  <property fmtid="{D5CDD505-2E9C-101B-9397-08002B2CF9AE}" pid="11" name="MSIP_Label_2e9a4386-74b9-4603-ae20-950a659f9b6e_ActionId">
    <vt:lpwstr>b124d968-5900-47ee-8cca-97fcc895d97a</vt:lpwstr>
  </property>
  <property fmtid="{D5CDD505-2E9C-101B-9397-08002B2CF9AE}" pid="12" name="MSIP_Label_2e9a4386-74b9-4603-ae20-950a659f9b6e_ContentBits">
    <vt:lpwstr>0</vt:lpwstr>
  </property>
  <property fmtid="{D5CDD505-2E9C-101B-9397-08002B2CF9AE}" pid="13" name="MediaServiceImageTags">
    <vt:lpwstr/>
  </property>
  <property fmtid="{D5CDD505-2E9C-101B-9397-08002B2CF9AE}" pid="14" name="ArticulateGUID">
    <vt:lpwstr>3946C617-D203-46DD-9A45-638172EA0509</vt:lpwstr>
  </property>
  <property fmtid="{D5CDD505-2E9C-101B-9397-08002B2CF9AE}" pid="15" name="ArticulatePath">
    <vt:lpwstr>https://luxotticagroup.sharepoint.com/sites/LeonardoCourseGuidelines/Documenti condivisi/Templates and guidelines/Production guidelines/Reading module Pdf_ppt/Horizontal template/[DOWNLOAD BEFORE USING] 2024_template_Leonardo_ENG</vt:lpwstr>
  </property>
</Properties>
</file>